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0" r:id="rId5"/>
    <p:sldId id="259" r:id="rId6"/>
    <p:sldId id="261" r:id="rId7"/>
    <p:sldId id="260" r:id="rId8"/>
    <p:sldId id="262" r:id="rId9"/>
    <p:sldId id="264" r:id="rId10"/>
    <p:sldId id="265" r:id="rId11"/>
    <p:sldId id="266" r:id="rId12"/>
    <p:sldId id="268" r:id="rId13"/>
    <p:sldId id="269" r:id="rId14"/>
    <p:sldId id="271" r:id="rId15"/>
    <p:sldId id="267" r:id="rId1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053"/>
    <a:srgbClr val="F9F6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tem Haim" userId="a499e8ce0b7f1dc2" providerId="LiveId" clId="{FAFBA1DF-E2D7-4044-A860-200EB47A17A0}"/>
    <pc:docChg chg="undo custSel addSld delSld modSld sldOrd modMainMaster">
      <pc:chgData name="Rotem Haim" userId="a499e8ce0b7f1dc2" providerId="LiveId" clId="{FAFBA1DF-E2D7-4044-A860-200EB47A17A0}" dt="2026-01-22T16:26:32.313" v="5140" actId="1076"/>
      <pc:docMkLst>
        <pc:docMk/>
      </pc:docMkLst>
      <pc:sldChg chg="addSp delSp modSp new mod setBg">
        <pc:chgData name="Rotem Haim" userId="a499e8ce0b7f1dc2" providerId="LiveId" clId="{FAFBA1DF-E2D7-4044-A860-200EB47A17A0}" dt="2026-01-12T16:52:09.217" v="4846" actId="20577"/>
        <pc:sldMkLst>
          <pc:docMk/>
          <pc:sldMk cId="2212997558" sldId="256"/>
        </pc:sldMkLst>
        <pc:spChg chg="add mod">
          <ac:chgData name="Rotem Haim" userId="a499e8ce0b7f1dc2" providerId="LiveId" clId="{FAFBA1DF-E2D7-4044-A860-200EB47A17A0}" dt="2026-01-12T11:50:05.099" v="72" actId="122"/>
          <ac:spMkLst>
            <pc:docMk/>
            <pc:sldMk cId="2212997558" sldId="256"/>
            <ac:spMk id="8" creationId="{8289591B-5A30-946C-2EFC-77A467122BF0}"/>
          </ac:spMkLst>
        </pc:spChg>
        <pc:spChg chg="add mod">
          <ac:chgData name="Rotem Haim" userId="a499e8ce0b7f1dc2" providerId="LiveId" clId="{FAFBA1DF-E2D7-4044-A860-200EB47A17A0}" dt="2026-01-12T11:50:17.033" v="84" actId="1076"/>
          <ac:spMkLst>
            <pc:docMk/>
            <pc:sldMk cId="2212997558" sldId="256"/>
            <ac:spMk id="9" creationId="{5228C8C8-251B-EDB9-19EB-8DC4AA9FE1FA}"/>
          </ac:spMkLst>
        </pc:spChg>
        <pc:spChg chg="add mod">
          <ac:chgData name="Rotem Haim" userId="a499e8ce0b7f1dc2" providerId="LiveId" clId="{FAFBA1DF-E2D7-4044-A860-200EB47A17A0}" dt="2026-01-12T16:52:09.217" v="4846" actId="20577"/>
          <ac:spMkLst>
            <pc:docMk/>
            <pc:sldMk cId="2212997558" sldId="256"/>
            <ac:spMk id="10" creationId="{52028523-C754-E55E-99D9-0E28E83FE04B}"/>
          </ac:spMkLst>
        </pc:spChg>
        <pc:picChg chg="add mod">
          <ac:chgData name="Rotem Haim" userId="a499e8ce0b7f1dc2" providerId="LiveId" clId="{FAFBA1DF-E2D7-4044-A860-200EB47A17A0}" dt="2026-01-12T11:47:44.130" v="8" actId="14100"/>
          <ac:picMkLst>
            <pc:docMk/>
            <pc:sldMk cId="2212997558" sldId="256"/>
            <ac:picMk id="6" creationId="{B981246E-7FEB-C0D4-A34E-C939528565E3}"/>
          </ac:picMkLst>
        </pc:picChg>
      </pc:sldChg>
      <pc:sldChg chg="addSp delSp modSp new mod">
        <pc:chgData name="Rotem Haim" userId="a499e8ce0b7f1dc2" providerId="LiveId" clId="{FAFBA1DF-E2D7-4044-A860-200EB47A17A0}" dt="2026-01-12T12:27:19.194" v="1642" actId="113"/>
        <pc:sldMkLst>
          <pc:docMk/>
          <pc:sldMk cId="2034855284" sldId="257"/>
        </pc:sldMkLst>
        <pc:spChg chg="add mod">
          <ac:chgData name="Rotem Haim" userId="a499e8ce0b7f1dc2" providerId="LiveId" clId="{FAFBA1DF-E2D7-4044-A860-200EB47A17A0}" dt="2026-01-12T11:52:15.102" v="200" actId="1076"/>
          <ac:spMkLst>
            <pc:docMk/>
            <pc:sldMk cId="2034855284" sldId="257"/>
            <ac:spMk id="4" creationId="{2EDD6CCF-28E5-B4C6-78F6-88AFA0CAB265}"/>
          </ac:spMkLst>
        </pc:spChg>
        <pc:spChg chg="add mod">
          <ac:chgData name="Rotem Haim" userId="a499e8ce0b7f1dc2" providerId="LiveId" clId="{FAFBA1DF-E2D7-4044-A860-200EB47A17A0}" dt="2026-01-12T11:56:30.061" v="269" actId="1076"/>
          <ac:spMkLst>
            <pc:docMk/>
            <pc:sldMk cId="2034855284" sldId="257"/>
            <ac:spMk id="16" creationId="{3478E943-77CA-AC97-ABDB-6365926EB50D}"/>
          </ac:spMkLst>
        </pc:spChg>
        <pc:spChg chg="add mod">
          <ac:chgData name="Rotem Haim" userId="a499e8ce0b7f1dc2" providerId="LiveId" clId="{FAFBA1DF-E2D7-4044-A860-200EB47A17A0}" dt="2026-01-12T11:56:12.328" v="259" actId="1076"/>
          <ac:spMkLst>
            <pc:docMk/>
            <pc:sldMk cId="2034855284" sldId="257"/>
            <ac:spMk id="17" creationId="{1347451C-B910-9CD5-1BF3-9B6299CF46DB}"/>
          </ac:spMkLst>
        </pc:spChg>
        <pc:spChg chg="add mod">
          <ac:chgData name="Rotem Haim" userId="a499e8ce0b7f1dc2" providerId="LiveId" clId="{FAFBA1DF-E2D7-4044-A860-200EB47A17A0}" dt="2026-01-12T11:56:45.770" v="275" actId="1076"/>
          <ac:spMkLst>
            <pc:docMk/>
            <pc:sldMk cId="2034855284" sldId="257"/>
            <ac:spMk id="20" creationId="{3D49B3DB-FD75-BCF3-F162-90A5C4C73612}"/>
          </ac:spMkLst>
        </pc:spChg>
        <pc:spChg chg="add mod">
          <ac:chgData name="Rotem Haim" userId="a499e8ce0b7f1dc2" providerId="LiveId" clId="{FAFBA1DF-E2D7-4044-A860-200EB47A17A0}" dt="2026-01-12T11:55:06.150" v="240" actId="1076"/>
          <ac:spMkLst>
            <pc:docMk/>
            <pc:sldMk cId="2034855284" sldId="257"/>
            <ac:spMk id="21" creationId="{B2BFEC04-1C99-20ED-857B-67EAAD806FE6}"/>
          </ac:spMkLst>
        </pc:spChg>
        <pc:spChg chg="add mod">
          <ac:chgData name="Rotem Haim" userId="a499e8ce0b7f1dc2" providerId="LiveId" clId="{FAFBA1DF-E2D7-4044-A860-200EB47A17A0}" dt="2026-01-12T11:55:58.261" v="257" actId="1076"/>
          <ac:spMkLst>
            <pc:docMk/>
            <pc:sldMk cId="2034855284" sldId="257"/>
            <ac:spMk id="23" creationId="{21B4D385-C752-4C68-E311-AC58DF1C7479}"/>
          </ac:spMkLst>
        </pc:spChg>
        <pc:spChg chg="add mod">
          <ac:chgData name="Rotem Haim" userId="a499e8ce0b7f1dc2" providerId="LiveId" clId="{FAFBA1DF-E2D7-4044-A860-200EB47A17A0}" dt="2026-01-12T11:55:38.273" v="252" actId="1076"/>
          <ac:spMkLst>
            <pc:docMk/>
            <pc:sldMk cId="2034855284" sldId="257"/>
            <ac:spMk id="25" creationId="{5DB635D8-C568-EE55-400F-5F460B91F24B}"/>
          </ac:spMkLst>
        </pc:spChg>
        <pc:spChg chg="add mod ord">
          <ac:chgData name="Rotem Haim" userId="a499e8ce0b7f1dc2" providerId="LiveId" clId="{FAFBA1DF-E2D7-4044-A860-200EB47A17A0}" dt="2026-01-12T11:58:44.014" v="335" actId="1076"/>
          <ac:spMkLst>
            <pc:docMk/>
            <pc:sldMk cId="2034855284" sldId="257"/>
            <ac:spMk id="26" creationId="{B46007B9-77BF-C275-512D-180C21DA7DDE}"/>
          </ac:spMkLst>
        </pc:spChg>
        <pc:spChg chg="add mod ord">
          <ac:chgData name="Rotem Haim" userId="a499e8ce0b7f1dc2" providerId="LiveId" clId="{FAFBA1DF-E2D7-4044-A860-200EB47A17A0}" dt="2026-01-12T12:03:34.699" v="523"/>
          <ac:spMkLst>
            <pc:docMk/>
            <pc:sldMk cId="2034855284" sldId="257"/>
            <ac:spMk id="27" creationId="{4F4F10B5-B47A-AA29-BB90-9DE0B29F7DD7}"/>
          </ac:spMkLst>
        </pc:spChg>
        <pc:spChg chg="add mod">
          <ac:chgData name="Rotem Haim" userId="a499e8ce0b7f1dc2" providerId="LiveId" clId="{FAFBA1DF-E2D7-4044-A860-200EB47A17A0}" dt="2026-01-12T12:27:13.872" v="1638" actId="113"/>
          <ac:spMkLst>
            <pc:docMk/>
            <pc:sldMk cId="2034855284" sldId="257"/>
            <ac:spMk id="32" creationId="{F98D6512-E703-ABED-4369-7E70CDE4C427}"/>
          </ac:spMkLst>
        </pc:spChg>
        <pc:spChg chg="add mod">
          <ac:chgData name="Rotem Haim" userId="a499e8ce0b7f1dc2" providerId="LiveId" clId="{FAFBA1DF-E2D7-4044-A860-200EB47A17A0}" dt="2026-01-12T12:27:19.194" v="1642" actId="113"/>
          <ac:spMkLst>
            <pc:docMk/>
            <pc:sldMk cId="2034855284" sldId="257"/>
            <ac:spMk id="33" creationId="{1E00B2DD-9629-5BDC-E7AF-000900CC002D}"/>
          </ac:spMkLst>
        </pc:spChg>
        <pc:spChg chg="add mod">
          <ac:chgData name="Rotem Haim" userId="a499e8ce0b7f1dc2" providerId="LiveId" clId="{FAFBA1DF-E2D7-4044-A860-200EB47A17A0}" dt="2026-01-12T12:27:17.056" v="1641" actId="113"/>
          <ac:spMkLst>
            <pc:docMk/>
            <pc:sldMk cId="2034855284" sldId="257"/>
            <ac:spMk id="34" creationId="{AEAD5058-6561-E9A7-7FF9-CC1B0224BA53}"/>
          </ac:spMkLst>
        </pc:spChg>
        <pc:spChg chg="add mod">
          <ac:chgData name="Rotem Haim" userId="a499e8ce0b7f1dc2" providerId="LiveId" clId="{FAFBA1DF-E2D7-4044-A860-200EB47A17A0}" dt="2026-01-12T12:27:12.466" v="1637" actId="113"/>
          <ac:spMkLst>
            <pc:docMk/>
            <pc:sldMk cId="2034855284" sldId="257"/>
            <ac:spMk id="35" creationId="{4865F211-431D-2E7C-D4A3-D97013C3403D}"/>
          </ac:spMkLst>
        </pc:spChg>
        <pc:spChg chg="add mod">
          <ac:chgData name="Rotem Haim" userId="a499e8ce0b7f1dc2" providerId="LiveId" clId="{FAFBA1DF-E2D7-4044-A860-200EB47A17A0}" dt="2026-01-12T12:04:37.790" v="603" actId="20577"/>
          <ac:spMkLst>
            <pc:docMk/>
            <pc:sldMk cId="2034855284" sldId="257"/>
            <ac:spMk id="36" creationId="{C767B943-6864-C197-1430-9DE7463A4367}"/>
          </ac:spMkLst>
        </pc:spChg>
        <pc:spChg chg="add mod">
          <ac:chgData name="Rotem Haim" userId="a499e8ce0b7f1dc2" providerId="LiveId" clId="{FAFBA1DF-E2D7-4044-A860-200EB47A17A0}" dt="2026-01-12T12:09:30.489" v="775" actId="20577"/>
          <ac:spMkLst>
            <pc:docMk/>
            <pc:sldMk cId="2034855284" sldId="257"/>
            <ac:spMk id="37" creationId="{0F6B483F-AD2E-8FD9-333E-D22A62A8C018}"/>
          </ac:spMkLst>
        </pc:spChg>
        <pc:spChg chg="add mod">
          <ac:chgData name="Rotem Haim" userId="a499e8ce0b7f1dc2" providerId="LiveId" clId="{FAFBA1DF-E2D7-4044-A860-200EB47A17A0}" dt="2026-01-12T12:09:33.510" v="777" actId="20577"/>
          <ac:spMkLst>
            <pc:docMk/>
            <pc:sldMk cId="2034855284" sldId="257"/>
            <ac:spMk id="38" creationId="{E8A1D8CE-4CA7-83F2-254B-1F747114F104}"/>
          </ac:spMkLst>
        </pc:spChg>
        <pc:spChg chg="add mod">
          <ac:chgData name="Rotem Haim" userId="a499e8ce0b7f1dc2" providerId="LiveId" clId="{FAFBA1DF-E2D7-4044-A860-200EB47A17A0}" dt="2026-01-12T12:09:29.251" v="774" actId="20577"/>
          <ac:spMkLst>
            <pc:docMk/>
            <pc:sldMk cId="2034855284" sldId="257"/>
            <ac:spMk id="39" creationId="{D4397631-156B-68AD-E64A-564356C36862}"/>
          </ac:spMkLst>
        </pc:spChg>
        <pc:picChg chg="add mod ord">
          <ac:chgData name="Rotem Haim" userId="a499e8ce0b7f1dc2" providerId="LiveId" clId="{FAFBA1DF-E2D7-4044-A860-200EB47A17A0}" dt="2026-01-12T11:56:23.389" v="266" actId="1076"/>
          <ac:picMkLst>
            <pc:docMk/>
            <pc:sldMk cId="2034855284" sldId="257"/>
            <ac:picMk id="15" creationId="{EB925003-1E82-FD5D-4B62-08C0DF5459B2}"/>
          </ac:picMkLst>
        </pc:picChg>
        <pc:picChg chg="add mod">
          <ac:chgData name="Rotem Haim" userId="a499e8ce0b7f1dc2" providerId="LiveId" clId="{FAFBA1DF-E2D7-4044-A860-200EB47A17A0}" dt="2026-01-12T11:56:32.862" v="270" actId="1076"/>
          <ac:picMkLst>
            <pc:docMk/>
            <pc:sldMk cId="2034855284" sldId="257"/>
            <ac:picMk id="29" creationId="{9213F828-84D3-622A-023F-0D6F75F54E64}"/>
          </ac:picMkLst>
        </pc:picChg>
        <pc:picChg chg="add mod">
          <ac:chgData name="Rotem Haim" userId="a499e8ce0b7f1dc2" providerId="LiveId" clId="{FAFBA1DF-E2D7-4044-A860-200EB47A17A0}" dt="2026-01-12T11:56:49.274" v="276" actId="1076"/>
          <ac:picMkLst>
            <pc:docMk/>
            <pc:sldMk cId="2034855284" sldId="257"/>
            <ac:picMk id="30" creationId="{047E8D64-C377-5355-DC65-8A632A01EC5B}"/>
          </ac:picMkLst>
        </pc:picChg>
        <pc:picChg chg="add mod">
          <ac:chgData name="Rotem Haim" userId="a499e8ce0b7f1dc2" providerId="LiveId" clId="{FAFBA1DF-E2D7-4044-A860-200EB47A17A0}" dt="2026-01-12T11:56:59.880" v="278" actId="1076"/>
          <ac:picMkLst>
            <pc:docMk/>
            <pc:sldMk cId="2034855284" sldId="257"/>
            <ac:picMk id="31" creationId="{DEFB3105-E5FD-1A4E-2738-5A907832FFF8}"/>
          </ac:picMkLst>
        </pc:picChg>
      </pc:sldChg>
      <pc:sldChg chg="addSp delSp modSp new mod">
        <pc:chgData name="Rotem Haim" userId="a499e8ce0b7f1dc2" providerId="LiveId" clId="{FAFBA1DF-E2D7-4044-A860-200EB47A17A0}" dt="2026-01-20T16:13:25.678" v="5075" actId="1076"/>
        <pc:sldMkLst>
          <pc:docMk/>
          <pc:sldMk cId="2373738412" sldId="258"/>
        </pc:sldMkLst>
        <pc:spChg chg="add mod">
          <ac:chgData name="Rotem Haim" userId="a499e8ce0b7f1dc2" providerId="LiveId" clId="{FAFBA1DF-E2D7-4044-A860-200EB47A17A0}" dt="2026-01-12T12:10:29.265" v="821" actId="20577"/>
          <ac:spMkLst>
            <pc:docMk/>
            <pc:sldMk cId="2373738412" sldId="258"/>
            <ac:spMk id="4" creationId="{CE802A75-4373-F078-0004-55F731E7ACDB}"/>
          </ac:spMkLst>
        </pc:spChg>
        <pc:spChg chg="add mod">
          <ac:chgData name="Rotem Haim" userId="a499e8ce0b7f1dc2" providerId="LiveId" clId="{FAFBA1DF-E2D7-4044-A860-200EB47A17A0}" dt="2026-01-12T12:10:58.079" v="825" actId="1076"/>
          <ac:spMkLst>
            <pc:docMk/>
            <pc:sldMk cId="2373738412" sldId="258"/>
            <ac:spMk id="5" creationId="{4521911A-F16A-6673-F586-D10D9A5AC30D}"/>
          </ac:spMkLst>
        </pc:spChg>
        <pc:spChg chg="add mod">
          <ac:chgData name="Rotem Haim" userId="a499e8ce0b7f1dc2" providerId="LiveId" clId="{FAFBA1DF-E2D7-4044-A860-200EB47A17A0}" dt="2026-01-12T12:10:48.663" v="823" actId="1076"/>
          <ac:spMkLst>
            <pc:docMk/>
            <pc:sldMk cId="2373738412" sldId="258"/>
            <ac:spMk id="6" creationId="{F19ED929-3DB2-9B0A-2FB9-352471B40394}"/>
          </ac:spMkLst>
        </pc:spChg>
        <pc:spChg chg="mod">
          <ac:chgData name="Rotem Haim" userId="a499e8ce0b7f1dc2" providerId="LiveId" clId="{FAFBA1DF-E2D7-4044-A860-200EB47A17A0}" dt="2026-01-12T12:27:21.499" v="1643" actId="113"/>
          <ac:spMkLst>
            <pc:docMk/>
            <pc:sldMk cId="2373738412" sldId="258"/>
            <ac:spMk id="7" creationId="{6B8A5DD7-EC81-AB0F-FCB9-E4E496CDEDC9}"/>
          </ac:spMkLst>
        </pc:spChg>
        <pc:spChg chg="add mod">
          <ac:chgData name="Rotem Haim" userId="a499e8ce0b7f1dc2" providerId="LiveId" clId="{FAFBA1DF-E2D7-4044-A860-200EB47A17A0}" dt="2026-01-12T12:11:54.240" v="928" actId="255"/>
          <ac:spMkLst>
            <pc:docMk/>
            <pc:sldMk cId="2373738412" sldId="258"/>
            <ac:spMk id="8" creationId="{85843923-2C63-8CDA-1805-768FA2707010}"/>
          </ac:spMkLst>
        </pc:spChg>
        <pc:spChg chg="add mod">
          <ac:chgData name="Rotem Haim" userId="a499e8ce0b7f1dc2" providerId="LiveId" clId="{FAFBA1DF-E2D7-4044-A860-200EB47A17A0}" dt="2026-01-20T16:13:25.678" v="5075" actId="1076"/>
          <ac:spMkLst>
            <pc:docMk/>
            <pc:sldMk cId="2373738412" sldId="258"/>
            <ac:spMk id="9" creationId="{F2411250-F0FC-4075-D1B1-1A12073B43EC}"/>
          </ac:spMkLst>
        </pc:spChg>
        <pc:spChg chg="add mod">
          <ac:chgData name="Rotem Haim" userId="a499e8ce0b7f1dc2" providerId="LiveId" clId="{FAFBA1DF-E2D7-4044-A860-200EB47A17A0}" dt="2026-01-12T12:10:48.663" v="823" actId="1076"/>
          <ac:spMkLst>
            <pc:docMk/>
            <pc:sldMk cId="2373738412" sldId="258"/>
            <ac:spMk id="10" creationId="{C2E8B1D9-C94E-EBF8-34A1-A5A81221B34B}"/>
          </ac:spMkLst>
        </pc:spChg>
        <pc:spChg chg="add mod">
          <ac:chgData name="Rotem Haim" userId="a499e8ce0b7f1dc2" providerId="LiveId" clId="{FAFBA1DF-E2D7-4044-A860-200EB47A17A0}" dt="2026-01-12T12:27:23.418" v="1644" actId="113"/>
          <ac:spMkLst>
            <pc:docMk/>
            <pc:sldMk cId="2373738412" sldId="258"/>
            <ac:spMk id="11" creationId="{9685C9D5-1021-1776-12F3-19E01ED37B89}"/>
          </ac:spMkLst>
        </pc:spChg>
        <pc:spChg chg="mod">
          <ac:chgData name="Rotem Haim" userId="a499e8ce0b7f1dc2" providerId="LiveId" clId="{FAFBA1DF-E2D7-4044-A860-200EB47A17A0}" dt="2026-01-12T12:11:57.674" v="929" actId="255"/>
          <ac:spMkLst>
            <pc:docMk/>
            <pc:sldMk cId="2373738412" sldId="258"/>
            <ac:spMk id="12" creationId="{3BB0926D-7095-0760-CFF7-6FE6175E157C}"/>
          </ac:spMkLst>
        </pc:spChg>
        <pc:spChg chg="add mod">
          <ac:chgData name="Rotem Haim" userId="a499e8ce0b7f1dc2" providerId="LiveId" clId="{FAFBA1DF-E2D7-4044-A860-200EB47A17A0}" dt="2026-01-12T12:27:25.439" v="1645" actId="113"/>
          <ac:spMkLst>
            <pc:docMk/>
            <pc:sldMk cId="2373738412" sldId="258"/>
            <ac:spMk id="15" creationId="{4C2759D4-108D-8B51-0313-92D3334FEEEA}"/>
          </ac:spMkLst>
        </pc:spChg>
        <pc:spChg chg="mod">
          <ac:chgData name="Rotem Haim" userId="a499e8ce0b7f1dc2" providerId="LiveId" clId="{FAFBA1DF-E2D7-4044-A860-200EB47A17A0}" dt="2026-01-12T12:12:49.123" v="1076" actId="255"/>
          <ac:spMkLst>
            <pc:docMk/>
            <pc:sldMk cId="2373738412" sldId="258"/>
            <ac:spMk id="16" creationId="{36D444C1-BC94-9B94-D1EC-14644F6337A1}"/>
          </ac:spMkLst>
        </pc:spChg>
        <pc:spChg chg="add mod">
          <ac:chgData name="Rotem Haim" userId="a499e8ce0b7f1dc2" providerId="LiveId" clId="{FAFBA1DF-E2D7-4044-A860-200EB47A17A0}" dt="2026-01-12T12:10:48.663" v="823" actId="1076"/>
          <ac:spMkLst>
            <pc:docMk/>
            <pc:sldMk cId="2373738412" sldId="258"/>
            <ac:spMk id="17" creationId="{CAE51D1C-153C-61C5-DFF5-16362A23CE9D}"/>
          </ac:spMkLst>
        </pc:spChg>
        <pc:spChg chg="add mod">
          <ac:chgData name="Rotem Haim" userId="a499e8ce0b7f1dc2" providerId="LiveId" clId="{FAFBA1DF-E2D7-4044-A860-200EB47A17A0}" dt="2026-01-12T12:10:48.663" v="823" actId="1076"/>
          <ac:spMkLst>
            <pc:docMk/>
            <pc:sldMk cId="2373738412" sldId="258"/>
            <ac:spMk id="18" creationId="{91D148BE-53DA-D45F-2625-8BFFABD65603}"/>
          </ac:spMkLst>
        </pc:spChg>
        <pc:spChg chg="mod">
          <ac:chgData name="Rotem Haim" userId="a499e8ce0b7f1dc2" providerId="LiveId" clId="{FAFBA1DF-E2D7-4044-A860-200EB47A17A0}" dt="2026-01-12T12:27:30.515" v="1646" actId="113"/>
          <ac:spMkLst>
            <pc:docMk/>
            <pc:sldMk cId="2373738412" sldId="258"/>
            <ac:spMk id="19" creationId="{FCAF230E-4253-F416-5F9A-C6DBB92646CB}"/>
          </ac:spMkLst>
        </pc:spChg>
        <pc:spChg chg="add mod">
          <ac:chgData name="Rotem Haim" userId="a499e8ce0b7f1dc2" providerId="LiveId" clId="{FAFBA1DF-E2D7-4044-A860-200EB47A17A0}" dt="2026-01-12T12:13:30.520" v="1200" actId="20577"/>
          <ac:spMkLst>
            <pc:docMk/>
            <pc:sldMk cId="2373738412" sldId="258"/>
            <ac:spMk id="22" creationId="{4F2C05ED-5AC2-2074-0F16-5FAF2898A7CF}"/>
          </ac:spMkLst>
        </pc:spChg>
      </pc:sldChg>
      <pc:sldChg chg="addSp delSp modSp new mod">
        <pc:chgData name="Rotem Haim" userId="a499e8ce0b7f1dc2" providerId="LiveId" clId="{FAFBA1DF-E2D7-4044-A860-200EB47A17A0}" dt="2026-01-12T13:31:48.862" v="2142" actId="1076"/>
        <pc:sldMkLst>
          <pc:docMk/>
          <pc:sldMk cId="3424064727" sldId="259"/>
        </pc:sldMkLst>
        <pc:spChg chg="add mod">
          <ac:chgData name="Rotem Haim" userId="a499e8ce0b7f1dc2" providerId="LiveId" clId="{FAFBA1DF-E2D7-4044-A860-200EB47A17A0}" dt="2026-01-12T13:31:48.862" v="2142" actId="1076"/>
          <ac:spMkLst>
            <pc:docMk/>
            <pc:sldMk cId="3424064727" sldId="259"/>
            <ac:spMk id="4" creationId="{1EDBBA8A-673D-DA07-70AF-1C0B15FD5271}"/>
          </ac:spMkLst>
        </pc:spChg>
        <pc:spChg chg="mod">
          <ac:chgData name="Rotem Haim" userId="a499e8ce0b7f1dc2" providerId="LiveId" clId="{FAFBA1DF-E2D7-4044-A860-200EB47A17A0}" dt="2026-01-12T12:16:45.550" v="1253" actId="6549"/>
          <ac:spMkLst>
            <pc:docMk/>
            <pc:sldMk cId="3424064727" sldId="259"/>
            <ac:spMk id="6" creationId="{9D471F00-6FB5-1DFC-4984-D3F0AFFF9A8E}"/>
          </ac:spMkLst>
        </pc:spChg>
        <pc:spChg chg="add mod">
          <ac:chgData name="Rotem Haim" userId="a499e8ce0b7f1dc2" providerId="LiveId" clId="{FAFBA1DF-E2D7-4044-A860-200EB47A17A0}" dt="2026-01-12T12:26:41.136" v="1628" actId="1076"/>
          <ac:spMkLst>
            <pc:docMk/>
            <pc:sldMk cId="3424064727" sldId="259"/>
            <ac:spMk id="24" creationId="{6AE0C457-EECD-9D2B-7A25-EE834ED41AC7}"/>
          </ac:spMkLst>
        </pc:spChg>
        <pc:spChg chg="add mod">
          <ac:chgData name="Rotem Haim" userId="a499e8ce0b7f1dc2" providerId="LiveId" clId="{FAFBA1DF-E2D7-4044-A860-200EB47A17A0}" dt="2026-01-12T12:27:08.374" v="1636" actId="113"/>
          <ac:spMkLst>
            <pc:docMk/>
            <pc:sldMk cId="3424064727" sldId="259"/>
            <ac:spMk id="29" creationId="{A180E7E4-2136-9ED4-3E0B-7A6A2A21E7E5}"/>
          </ac:spMkLst>
        </pc:spChg>
        <pc:spChg chg="add mod">
          <ac:chgData name="Rotem Haim" userId="a499e8ce0b7f1dc2" providerId="LiveId" clId="{FAFBA1DF-E2D7-4044-A860-200EB47A17A0}" dt="2026-01-12T12:28:50.691" v="1675" actId="255"/>
          <ac:spMkLst>
            <pc:docMk/>
            <pc:sldMk cId="3424064727" sldId="259"/>
            <ac:spMk id="30" creationId="{B39245D1-75B7-07C6-3C03-ABE09EF985EB}"/>
          </ac:spMkLst>
        </pc:spChg>
        <pc:spChg chg="add del mod">
          <ac:chgData name="Rotem Haim" userId="a499e8ce0b7f1dc2" providerId="LiveId" clId="{FAFBA1DF-E2D7-4044-A860-200EB47A17A0}" dt="2026-01-12T12:27:38.192" v="1647" actId="1076"/>
          <ac:spMkLst>
            <pc:docMk/>
            <pc:sldMk cId="3424064727" sldId="259"/>
            <ac:spMk id="31" creationId="{5F9A62AB-5E24-4401-D552-9C5F370693CC}"/>
          </ac:spMkLst>
        </pc:spChg>
        <pc:spChg chg="add mod">
          <ac:chgData name="Rotem Haim" userId="a499e8ce0b7f1dc2" providerId="LiveId" clId="{FAFBA1DF-E2D7-4044-A860-200EB47A17A0}" dt="2026-01-12T12:27:50.196" v="1649" actId="1076"/>
          <ac:spMkLst>
            <pc:docMk/>
            <pc:sldMk cId="3424064727" sldId="259"/>
            <ac:spMk id="33" creationId="{B1548ADE-C8A1-59B2-373D-0E92A8768D42}"/>
          </ac:spMkLst>
        </pc:spChg>
        <pc:spChg chg="add mod">
          <ac:chgData name="Rotem Haim" userId="a499e8ce0b7f1dc2" providerId="LiveId" clId="{FAFBA1DF-E2D7-4044-A860-200EB47A17A0}" dt="2026-01-12T12:29:00.606" v="1677" actId="14100"/>
          <ac:spMkLst>
            <pc:docMk/>
            <pc:sldMk cId="3424064727" sldId="259"/>
            <ac:spMk id="34" creationId="{4CB1792B-1438-4572-76CB-24DC703C6300}"/>
          </ac:spMkLst>
        </pc:spChg>
        <pc:spChg chg="add mod">
          <ac:chgData name="Rotem Haim" userId="a499e8ce0b7f1dc2" providerId="LiveId" clId="{FAFBA1DF-E2D7-4044-A860-200EB47A17A0}" dt="2026-01-12T12:28:21.841" v="1671" actId="20577"/>
          <ac:spMkLst>
            <pc:docMk/>
            <pc:sldMk cId="3424064727" sldId="259"/>
            <ac:spMk id="35" creationId="{43F59CB5-B23B-B9FC-80A9-DF6EA9CE0EEF}"/>
          </ac:spMkLst>
        </pc:spChg>
        <pc:spChg chg="add mod">
          <ac:chgData name="Rotem Haim" userId="a499e8ce0b7f1dc2" providerId="LiveId" clId="{FAFBA1DF-E2D7-4044-A860-200EB47A17A0}" dt="2026-01-12T12:29:09.824" v="1679" actId="207"/>
          <ac:spMkLst>
            <pc:docMk/>
            <pc:sldMk cId="3424064727" sldId="259"/>
            <ac:spMk id="36" creationId="{CD041244-9B39-7A99-A895-E5A4613451EC}"/>
          </ac:spMkLst>
        </pc:spChg>
        <pc:spChg chg="add mod">
          <ac:chgData name="Rotem Haim" userId="a499e8ce0b7f1dc2" providerId="LiveId" clId="{FAFBA1DF-E2D7-4044-A860-200EB47A17A0}" dt="2026-01-12T12:30:37.057" v="1707" actId="1076"/>
          <ac:spMkLst>
            <pc:docMk/>
            <pc:sldMk cId="3424064727" sldId="259"/>
            <ac:spMk id="37" creationId="{7665DBF2-0CC6-1561-F7D1-1DF3096A5635}"/>
          </ac:spMkLst>
        </pc:spChg>
        <pc:spChg chg="add mod">
          <ac:chgData name="Rotem Haim" userId="a499e8ce0b7f1dc2" providerId="LiveId" clId="{FAFBA1DF-E2D7-4044-A860-200EB47A17A0}" dt="2026-01-12T12:28:04.691" v="1651" actId="1076"/>
          <ac:spMkLst>
            <pc:docMk/>
            <pc:sldMk cId="3424064727" sldId="259"/>
            <ac:spMk id="38" creationId="{0E84749A-10C6-C669-CF0D-EC537A56365A}"/>
          </ac:spMkLst>
        </pc:spChg>
        <pc:spChg chg="add mod">
          <ac:chgData name="Rotem Haim" userId="a499e8ce0b7f1dc2" providerId="LiveId" clId="{FAFBA1DF-E2D7-4044-A860-200EB47A17A0}" dt="2026-01-12T12:30:28.374" v="1705" actId="14100"/>
          <ac:spMkLst>
            <pc:docMk/>
            <pc:sldMk cId="3424064727" sldId="259"/>
            <ac:spMk id="39" creationId="{63E69847-0E0F-8721-DDD7-0EDA497D21AC}"/>
          </ac:spMkLst>
        </pc:spChg>
        <pc:spChg chg="add mod">
          <ac:chgData name="Rotem Haim" userId="a499e8ce0b7f1dc2" providerId="LiveId" clId="{FAFBA1DF-E2D7-4044-A860-200EB47A17A0}" dt="2026-01-12T12:29:25.291" v="1698" actId="20577"/>
          <ac:spMkLst>
            <pc:docMk/>
            <pc:sldMk cId="3424064727" sldId="259"/>
            <ac:spMk id="40" creationId="{4D405780-DF3D-37E4-6215-2CC3A92E439C}"/>
          </ac:spMkLst>
        </pc:spChg>
        <pc:spChg chg="add mod">
          <ac:chgData name="Rotem Haim" userId="a499e8ce0b7f1dc2" providerId="LiveId" clId="{FAFBA1DF-E2D7-4044-A860-200EB47A17A0}" dt="2026-01-12T12:30:51.368" v="1709" actId="1076"/>
          <ac:spMkLst>
            <pc:docMk/>
            <pc:sldMk cId="3424064727" sldId="259"/>
            <ac:spMk id="42" creationId="{F510269E-54E5-E764-BA93-7602C67495C6}"/>
          </ac:spMkLst>
        </pc:spChg>
        <pc:spChg chg="add mod">
          <ac:chgData name="Rotem Haim" userId="a499e8ce0b7f1dc2" providerId="LiveId" clId="{FAFBA1DF-E2D7-4044-A860-200EB47A17A0}" dt="2026-01-12T12:28:14.001" v="1653" actId="1076"/>
          <ac:spMkLst>
            <pc:docMk/>
            <pc:sldMk cId="3424064727" sldId="259"/>
            <ac:spMk id="43" creationId="{D05A1DD1-BE80-CC45-A4AE-0C5C6F72306A}"/>
          </ac:spMkLst>
        </pc:spChg>
        <pc:spChg chg="add mod">
          <ac:chgData name="Rotem Haim" userId="a499e8ce0b7f1dc2" providerId="LiveId" clId="{FAFBA1DF-E2D7-4044-A860-200EB47A17A0}" dt="2026-01-12T12:28:14.001" v="1653" actId="1076"/>
          <ac:spMkLst>
            <pc:docMk/>
            <pc:sldMk cId="3424064727" sldId="259"/>
            <ac:spMk id="44" creationId="{CB96458E-C79C-8DE4-B001-65694B3A1BFD}"/>
          </ac:spMkLst>
        </pc:spChg>
        <pc:spChg chg="add mod">
          <ac:chgData name="Rotem Haim" userId="a499e8ce0b7f1dc2" providerId="LiveId" clId="{FAFBA1DF-E2D7-4044-A860-200EB47A17A0}" dt="2026-01-12T12:31:02.050" v="1721" actId="20577"/>
          <ac:spMkLst>
            <pc:docMk/>
            <pc:sldMk cId="3424064727" sldId="259"/>
            <ac:spMk id="45" creationId="{0D98FCEE-2C1F-A8FB-3AC4-864100FC6165}"/>
          </ac:spMkLst>
        </pc:spChg>
        <pc:spChg chg="add mod">
          <ac:chgData name="Rotem Haim" userId="a499e8ce0b7f1dc2" providerId="LiveId" clId="{FAFBA1DF-E2D7-4044-A860-200EB47A17A0}" dt="2026-01-12T12:30:31.945" v="1706" actId="20577"/>
          <ac:spMkLst>
            <pc:docMk/>
            <pc:sldMk cId="3424064727" sldId="259"/>
            <ac:spMk id="47" creationId="{7B1959D7-9170-E468-31E4-15FC6E248865}"/>
          </ac:spMkLst>
        </pc:spChg>
        <pc:spChg chg="add mod">
          <ac:chgData name="Rotem Haim" userId="a499e8ce0b7f1dc2" providerId="LiveId" clId="{FAFBA1DF-E2D7-4044-A860-200EB47A17A0}" dt="2026-01-12T12:30:23.354" v="1704" actId="20577"/>
          <ac:spMkLst>
            <pc:docMk/>
            <pc:sldMk cId="3424064727" sldId="259"/>
            <ac:spMk id="48" creationId="{912507F1-5A40-0E7F-8F51-A028BB331559}"/>
          </ac:spMkLst>
        </pc:spChg>
        <pc:spChg chg="add mod">
          <ac:chgData name="Rotem Haim" userId="a499e8ce0b7f1dc2" providerId="LiveId" clId="{FAFBA1DF-E2D7-4044-A860-200EB47A17A0}" dt="2026-01-12T12:31:34.653" v="1735" actId="1035"/>
          <ac:spMkLst>
            <pc:docMk/>
            <pc:sldMk cId="3424064727" sldId="259"/>
            <ac:spMk id="49" creationId="{7B5289D6-D047-D550-41B0-21C22FA74E2A}"/>
          </ac:spMkLst>
        </pc:spChg>
      </pc:sldChg>
      <pc:sldChg chg="addSp delSp modSp new mod">
        <pc:chgData name="Rotem Haim" userId="a499e8ce0b7f1dc2" providerId="LiveId" clId="{FAFBA1DF-E2D7-4044-A860-200EB47A17A0}" dt="2026-01-12T13:35:18.441" v="2247" actId="1076"/>
        <pc:sldMkLst>
          <pc:docMk/>
          <pc:sldMk cId="3222668714" sldId="260"/>
        </pc:sldMkLst>
        <pc:spChg chg="add mod">
          <ac:chgData name="Rotem Haim" userId="a499e8ce0b7f1dc2" providerId="LiveId" clId="{FAFBA1DF-E2D7-4044-A860-200EB47A17A0}" dt="2026-01-12T13:35:18.441" v="2247" actId="1076"/>
          <ac:spMkLst>
            <pc:docMk/>
            <pc:sldMk cId="3222668714" sldId="260"/>
            <ac:spMk id="5" creationId="{9CD16367-F1A9-5E4F-7A25-87E95D2E0832}"/>
          </ac:spMkLst>
        </pc:spChg>
      </pc:sldChg>
      <pc:sldChg chg="addSp delSp modSp add mod">
        <pc:chgData name="Rotem Haim" userId="a499e8ce0b7f1dc2" providerId="LiveId" clId="{FAFBA1DF-E2D7-4044-A860-200EB47A17A0}" dt="2026-01-12T12:46:06.152" v="2140" actId="207"/>
        <pc:sldMkLst>
          <pc:docMk/>
          <pc:sldMk cId="655560021" sldId="261"/>
        </pc:sldMkLst>
        <pc:spChg chg="mod">
          <ac:chgData name="Rotem Haim" userId="a499e8ce0b7f1dc2" providerId="LiveId" clId="{FAFBA1DF-E2D7-4044-A860-200EB47A17A0}" dt="2026-01-12T12:32:55.498" v="1752" actId="20577"/>
          <ac:spMkLst>
            <pc:docMk/>
            <pc:sldMk cId="655560021" sldId="261"/>
            <ac:spMk id="4" creationId="{6E74C11F-DFB4-33CB-3C4A-2FCD38CBD393}"/>
          </ac:spMkLst>
        </pc:spChg>
        <pc:spChg chg="mod">
          <ac:chgData name="Rotem Haim" userId="a499e8ce0b7f1dc2" providerId="LiveId" clId="{FAFBA1DF-E2D7-4044-A860-200EB47A17A0}" dt="2026-01-12T12:40:47.296" v="2051" actId="20577"/>
          <ac:spMkLst>
            <pc:docMk/>
            <pc:sldMk cId="655560021" sldId="261"/>
            <ac:spMk id="29" creationId="{D40D842E-C471-BC48-FD92-7E3D4BAB1609}"/>
          </ac:spMkLst>
        </pc:spChg>
        <pc:spChg chg="mod">
          <ac:chgData name="Rotem Haim" userId="a499e8ce0b7f1dc2" providerId="LiveId" clId="{FAFBA1DF-E2D7-4044-A860-200EB47A17A0}" dt="2026-01-12T12:46:06.152" v="2140" actId="207"/>
          <ac:spMkLst>
            <pc:docMk/>
            <pc:sldMk cId="655560021" sldId="261"/>
            <ac:spMk id="30" creationId="{D3F7D1A6-6EBA-EF5F-A8E5-AE1340529E42}"/>
          </ac:spMkLst>
        </pc:spChg>
        <pc:spChg chg="mod">
          <ac:chgData name="Rotem Haim" userId="a499e8ce0b7f1dc2" providerId="LiveId" clId="{FAFBA1DF-E2D7-4044-A860-200EB47A17A0}" dt="2026-01-12T12:40:11.056" v="2043" actId="6549"/>
          <ac:spMkLst>
            <pc:docMk/>
            <pc:sldMk cId="655560021" sldId="261"/>
            <ac:spMk id="35" creationId="{A2F4BD48-9515-3306-48C9-CA98287BE9E1}"/>
          </ac:spMkLst>
        </pc:spChg>
        <pc:spChg chg="mod">
          <ac:chgData name="Rotem Haim" userId="a499e8ce0b7f1dc2" providerId="LiveId" clId="{FAFBA1DF-E2D7-4044-A860-200EB47A17A0}" dt="2026-01-12T12:41:37.569" v="2072" actId="2711"/>
          <ac:spMkLst>
            <pc:docMk/>
            <pc:sldMk cId="655560021" sldId="261"/>
            <ac:spMk id="36" creationId="{E04CC218-FB6B-757E-4E86-70C39019A75F}"/>
          </ac:spMkLst>
        </pc:spChg>
        <pc:spChg chg="mod">
          <ac:chgData name="Rotem Haim" userId="a499e8ce0b7f1dc2" providerId="LiveId" clId="{FAFBA1DF-E2D7-4044-A860-200EB47A17A0}" dt="2026-01-12T12:44:03.014" v="2125" actId="1076"/>
          <ac:spMkLst>
            <pc:docMk/>
            <pc:sldMk cId="655560021" sldId="261"/>
            <ac:spMk id="40" creationId="{584AE38D-2BB1-1587-2777-3AAB4679E81E}"/>
          </ac:spMkLst>
        </pc:spChg>
        <pc:spChg chg="mod">
          <ac:chgData name="Rotem Haim" userId="a499e8ce0b7f1dc2" providerId="LiveId" clId="{FAFBA1DF-E2D7-4044-A860-200EB47A17A0}" dt="2026-01-12T12:44:39.939" v="2132" actId="1076"/>
          <ac:spMkLst>
            <pc:docMk/>
            <pc:sldMk cId="655560021" sldId="261"/>
            <ac:spMk id="45" creationId="{E1324C06-E35F-A8A2-64F5-ABE5D5FDB670}"/>
          </ac:spMkLst>
        </pc:spChg>
        <pc:spChg chg="mod">
          <ac:chgData name="Rotem Haim" userId="a499e8ce0b7f1dc2" providerId="LiveId" clId="{FAFBA1DF-E2D7-4044-A860-200EB47A17A0}" dt="2026-01-12T12:44:16.659" v="2129" actId="1076"/>
          <ac:spMkLst>
            <pc:docMk/>
            <pc:sldMk cId="655560021" sldId="261"/>
            <ac:spMk id="48" creationId="{D1E378F6-4774-0E4C-32E8-DF9F38F30603}"/>
          </ac:spMkLst>
        </pc:spChg>
        <pc:spChg chg="mod">
          <ac:chgData name="Rotem Haim" userId="a499e8ce0b7f1dc2" providerId="LiveId" clId="{FAFBA1DF-E2D7-4044-A860-200EB47A17A0}" dt="2026-01-12T12:44:55.229" v="2136" actId="1036"/>
          <ac:spMkLst>
            <pc:docMk/>
            <pc:sldMk cId="655560021" sldId="261"/>
            <ac:spMk id="49" creationId="{8994C06F-EF1C-DF81-2B36-9871C9A6A23F}"/>
          </ac:spMkLst>
        </pc:spChg>
        <pc:picChg chg="add mod">
          <ac:chgData name="Rotem Haim" userId="a499e8ce0b7f1dc2" providerId="LiveId" clId="{FAFBA1DF-E2D7-4044-A860-200EB47A17A0}" dt="2026-01-12T12:44:12.850" v="2127" actId="1076"/>
          <ac:picMkLst>
            <pc:docMk/>
            <pc:sldMk cId="655560021" sldId="261"/>
            <ac:picMk id="2" creationId="{D3E71DFE-92E2-46D2-D565-26DF664782EB}"/>
          </ac:picMkLst>
        </pc:picChg>
        <pc:picChg chg="add mod">
          <ac:chgData name="Rotem Haim" userId="a499e8ce0b7f1dc2" providerId="LiveId" clId="{FAFBA1DF-E2D7-4044-A860-200EB47A17A0}" dt="2026-01-12T12:45:13.465" v="2137" actId="1076"/>
          <ac:picMkLst>
            <pc:docMk/>
            <pc:sldMk cId="655560021" sldId="261"/>
            <ac:picMk id="3" creationId="{2E4A6C62-9B22-EC63-2B92-BE76E9D43799}"/>
          </ac:picMkLst>
        </pc:picChg>
        <pc:picChg chg="add mod">
          <ac:chgData name="Rotem Haim" userId="a499e8ce0b7f1dc2" providerId="LiveId" clId="{FAFBA1DF-E2D7-4044-A860-200EB47A17A0}" dt="2026-01-12T12:45:16.370" v="2138" actId="1076"/>
          <ac:picMkLst>
            <pc:docMk/>
            <pc:sldMk cId="655560021" sldId="261"/>
            <ac:picMk id="5" creationId="{CA46EAA5-2CC0-4D1B-A5AB-695C587D599C}"/>
          </ac:picMkLst>
        </pc:picChg>
        <pc:picChg chg="add mod">
          <ac:chgData name="Rotem Haim" userId="a499e8ce0b7f1dc2" providerId="LiveId" clId="{FAFBA1DF-E2D7-4044-A860-200EB47A17A0}" dt="2026-01-12T12:44:07.517" v="2126" actId="1076"/>
          <ac:picMkLst>
            <pc:docMk/>
            <pc:sldMk cId="655560021" sldId="261"/>
            <ac:picMk id="1026" creationId="{00236C7C-9763-CAA8-351E-C34DF3000176}"/>
          </ac:picMkLst>
        </pc:picChg>
      </pc:sldChg>
      <pc:sldChg chg="addSp delSp modSp add mod ord">
        <pc:chgData name="Rotem Haim" userId="a499e8ce0b7f1dc2" providerId="LiveId" clId="{FAFBA1DF-E2D7-4044-A860-200EB47A17A0}" dt="2026-01-13T17:12:19.389" v="4848" actId="13926"/>
        <pc:sldMkLst>
          <pc:docMk/>
          <pc:sldMk cId="2078344118" sldId="262"/>
        </pc:sldMkLst>
        <pc:spChg chg="add mod">
          <ac:chgData name="Rotem Haim" userId="a499e8ce0b7f1dc2" providerId="LiveId" clId="{FAFBA1DF-E2D7-4044-A860-200EB47A17A0}" dt="2026-01-12T13:37:44.590" v="2320" actId="20577"/>
          <ac:spMkLst>
            <pc:docMk/>
            <pc:sldMk cId="2078344118" sldId="262"/>
            <ac:spMk id="7" creationId="{C8258FFD-5585-4F2E-12D7-29CD72042FA8}"/>
          </ac:spMkLst>
        </pc:spChg>
        <pc:spChg chg="add mod">
          <ac:chgData name="Rotem Haim" userId="a499e8ce0b7f1dc2" providerId="LiveId" clId="{FAFBA1DF-E2D7-4044-A860-200EB47A17A0}" dt="2026-01-12T13:51:54.090" v="2514"/>
          <ac:spMkLst>
            <pc:docMk/>
            <pc:sldMk cId="2078344118" sldId="262"/>
            <ac:spMk id="15" creationId="{6C2D2C25-9B0B-6031-77FC-1E750210FFDC}"/>
          </ac:spMkLst>
        </pc:spChg>
        <pc:spChg chg="add mod">
          <ac:chgData name="Rotem Haim" userId="a499e8ce0b7f1dc2" providerId="LiveId" clId="{FAFBA1DF-E2D7-4044-A860-200EB47A17A0}" dt="2026-01-12T13:56:47.982" v="2562" actId="1076"/>
          <ac:spMkLst>
            <pc:docMk/>
            <pc:sldMk cId="2078344118" sldId="262"/>
            <ac:spMk id="16" creationId="{2F6BC966-22EB-23E9-8B2C-200B47485F69}"/>
          </ac:spMkLst>
        </pc:spChg>
        <pc:spChg chg="add mod">
          <ac:chgData name="Rotem Haim" userId="a499e8ce0b7f1dc2" providerId="LiveId" clId="{FAFBA1DF-E2D7-4044-A860-200EB47A17A0}" dt="2026-01-13T17:12:19.389" v="4848" actId="13926"/>
          <ac:spMkLst>
            <pc:docMk/>
            <pc:sldMk cId="2078344118" sldId="262"/>
            <ac:spMk id="17" creationId="{B3BDBAAB-7787-1720-2B5C-F6F2ADBC4255}"/>
          </ac:spMkLst>
        </pc:spChg>
        <pc:spChg chg="add mod">
          <ac:chgData name="Rotem Haim" userId="a499e8ce0b7f1dc2" providerId="LiveId" clId="{FAFBA1DF-E2D7-4044-A860-200EB47A17A0}" dt="2026-01-12T15:06:50.914" v="3492" actId="403"/>
          <ac:spMkLst>
            <pc:docMk/>
            <pc:sldMk cId="2078344118" sldId="262"/>
            <ac:spMk id="19" creationId="{58F8C82D-2D52-9974-6BBF-A6827A04591C}"/>
          </ac:spMkLst>
        </pc:spChg>
        <pc:spChg chg="add mod">
          <ac:chgData name="Rotem Haim" userId="a499e8ce0b7f1dc2" providerId="LiveId" clId="{FAFBA1DF-E2D7-4044-A860-200EB47A17A0}" dt="2026-01-12T15:08:22.228" v="3570" actId="20577"/>
          <ac:spMkLst>
            <pc:docMk/>
            <pc:sldMk cId="2078344118" sldId="262"/>
            <ac:spMk id="20" creationId="{D5C4C429-6C2A-C026-3C18-2A5283E97DE8}"/>
          </ac:spMkLst>
        </pc:spChg>
        <pc:spChg chg="mod">
          <ac:chgData name="Rotem Haim" userId="a499e8ce0b7f1dc2" providerId="LiveId" clId="{FAFBA1DF-E2D7-4044-A860-200EB47A17A0}" dt="2026-01-12T13:49:10.372" v="2431" actId="1076"/>
          <ac:spMkLst>
            <pc:docMk/>
            <pc:sldMk cId="2078344118" sldId="262"/>
            <ac:spMk id="29" creationId="{D03CE12C-5BC6-EBAF-3D2E-DF91258BAF0A}"/>
          </ac:spMkLst>
        </pc:spChg>
        <pc:spChg chg="mod">
          <ac:chgData name="Rotem Haim" userId="a499e8ce0b7f1dc2" providerId="LiveId" clId="{FAFBA1DF-E2D7-4044-A860-200EB47A17A0}" dt="2026-01-12T13:52:36.908" v="2537" actId="255"/>
          <ac:spMkLst>
            <pc:docMk/>
            <pc:sldMk cId="2078344118" sldId="262"/>
            <ac:spMk id="30" creationId="{4E95F058-DEB6-9FBC-E013-CFED98F50EE5}"/>
          </ac:spMkLst>
        </pc:spChg>
        <pc:picChg chg="add mod">
          <ac:chgData name="Rotem Haim" userId="a499e8ce0b7f1dc2" providerId="LiveId" clId="{FAFBA1DF-E2D7-4044-A860-200EB47A17A0}" dt="2026-01-12T13:50:34.368" v="2485" actId="1076"/>
          <ac:picMkLst>
            <pc:docMk/>
            <pc:sldMk cId="2078344118" sldId="262"/>
            <ac:picMk id="9" creationId="{0F48FA66-10BA-F12A-636B-F82EF7C1EAB8}"/>
          </ac:picMkLst>
        </pc:picChg>
        <pc:picChg chg="add mod">
          <ac:chgData name="Rotem Haim" userId="a499e8ce0b7f1dc2" providerId="LiveId" clId="{FAFBA1DF-E2D7-4044-A860-200EB47A17A0}" dt="2026-01-12T13:51:43.532" v="2510" actId="1076"/>
          <ac:picMkLst>
            <pc:docMk/>
            <pc:sldMk cId="2078344118" sldId="262"/>
            <ac:picMk id="10" creationId="{B7C6CD52-D65A-4EAF-92F5-82F0252803D3}"/>
          </ac:picMkLst>
        </pc:picChg>
        <pc:picChg chg="add mod">
          <ac:chgData name="Rotem Haim" userId="a499e8ce0b7f1dc2" providerId="LiveId" clId="{FAFBA1DF-E2D7-4044-A860-200EB47A17A0}" dt="2026-01-12T13:51:44.889" v="2511" actId="1076"/>
          <ac:picMkLst>
            <pc:docMk/>
            <pc:sldMk cId="2078344118" sldId="262"/>
            <ac:picMk id="11" creationId="{723ED186-ED6F-81A1-E1DE-52E68CCA911B}"/>
          </ac:picMkLst>
        </pc:picChg>
        <pc:picChg chg="add mod">
          <ac:chgData name="Rotem Haim" userId="a499e8ce0b7f1dc2" providerId="LiveId" clId="{FAFBA1DF-E2D7-4044-A860-200EB47A17A0}" dt="2026-01-12T13:51:47.013" v="2512" actId="1076"/>
          <ac:picMkLst>
            <pc:docMk/>
            <pc:sldMk cId="2078344118" sldId="262"/>
            <ac:picMk id="12" creationId="{FA977481-2368-B51A-7AD1-F9585BF893F1}"/>
          </ac:picMkLst>
        </pc:picChg>
        <pc:picChg chg="add mod">
          <ac:chgData name="Rotem Haim" userId="a499e8ce0b7f1dc2" providerId="LiveId" clId="{FAFBA1DF-E2D7-4044-A860-200EB47A17A0}" dt="2026-01-12T15:06:25.776" v="3471" actId="1076"/>
          <ac:picMkLst>
            <pc:docMk/>
            <pc:sldMk cId="2078344118" sldId="262"/>
            <ac:picMk id="21" creationId="{10DD2D89-1865-D263-7226-2C0B5F3C9706}"/>
          </ac:picMkLst>
        </pc:picChg>
      </pc:sldChg>
      <pc:sldChg chg="addSp delSp modSp add mod">
        <pc:chgData name="Rotem Haim" userId="a499e8ce0b7f1dc2" providerId="LiveId" clId="{FAFBA1DF-E2D7-4044-A860-200EB47A17A0}" dt="2026-01-22T15:38:06.684" v="5139" actId="1076"/>
        <pc:sldMkLst>
          <pc:docMk/>
          <pc:sldMk cId="2654402999" sldId="264"/>
        </pc:sldMkLst>
        <pc:spChg chg="mod">
          <ac:chgData name="Rotem Haim" userId="a499e8ce0b7f1dc2" providerId="LiveId" clId="{FAFBA1DF-E2D7-4044-A860-200EB47A17A0}" dt="2026-01-12T13:58:46.415" v="2620" actId="1076"/>
          <ac:spMkLst>
            <pc:docMk/>
            <pc:sldMk cId="2654402999" sldId="264"/>
            <ac:spMk id="4" creationId="{FE1F71BB-0AB2-9747-293A-09DDCB7DB625}"/>
          </ac:spMkLst>
        </pc:spChg>
        <pc:spChg chg="add mod">
          <ac:chgData name="Rotem Haim" userId="a499e8ce0b7f1dc2" providerId="LiveId" clId="{FAFBA1DF-E2D7-4044-A860-200EB47A17A0}" dt="2026-01-12T14:02:34.672" v="2761" actId="1076"/>
          <ac:spMkLst>
            <pc:docMk/>
            <pc:sldMk cId="2654402999" sldId="264"/>
            <ac:spMk id="8" creationId="{17E6C665-8081-46EA-6924-C11088A29BB6}"/>
          </ac:spMkLst>
        </pc:spChg>
        <pc:spChg chg="add mod">
          <ac:chgData name="Rotem Haim" userId="a499e8ce0b7f1dc2" providerId="LiveId" clId="{FAFBA1DF-E2D7-4044-A860-200EB47A17A0}" dt="2026-01-12T14:16:24.021" v="3076" actId="1076"/>
          <ac:spMkLst>
            <pc:docMk/>
            <pc:sldMk cId="2654402999" sldId="264"/>
            <ac:spMk id="12" creationId="{A522DA13-22EA-27F6-2B0D-FE581490C303}"/>
          </ac:spMkLst>
        </pc:spChg>
        <pc:spChg chg="add mod">
          <ac:chgData name="Rotem Haim" userId="a499e8ce0b7f1dc2" providerId="LiveId" clId="{FAFBA1DF-E2D7-4044-A860-200EB47A17A0}" dt="2026-01-12T14:16:24.021" v="3076" actId="1076"/>
          <ac:spMkLst>
            <pc:docMk/>
            <pc:sldMk cId="2654402999" sldId="264"/>
            <ac:spMk id="13" creationId="{7FCCEE9F-0DB9-8922-83B7-2B072DF3D671}"/>
          </ac:spMkLst>
        </pc:spChg>
        <pc:spChg chg="add mod">
          <ac:chgData name="Rotem Haim" userId="a499e8ce0b7f1dc2" providerId="LiveId" clId="{FAFBA1DF-E2D7-4044-A860-200EB47A17A0}" dt="2026-01-22T15:38:06.684" v="5139" actId="1076"/>
          <ac:spMkLst>
            <pc:docMk/>
            <pc:sldMk cId="2654402999" sldId="264"/>
            <ac:spMk id="15" creationId="{B3007FFF-3A02-C7F8-9ACD-8D69CE38EEAE}"/>
          </ac:spMkLst>
        </pc:spChg>
        <pc:spChg chg="add mod">
          <ac:chgData name="Rotem Haim" userId="a499e8ce0b7f1dc2" providerId="LiveId" clId="{FAFBA1DF-E2D7-4044-A860-200EB47A17A0}" dt="2026-01-12T14:16:28.560" v="3077" actId="1076"/>
          <ac:spMkLst>
            <pc:docMk/>
            <pc:sldMk cId="2654402999" sldId="264"/>
            <ac:spMk id="18" creationId="{A73A872F-048D-408E-A23F-AA05EF0A3C05}"/>
          </ac:spMkLst>
        </pc:spChg>
        <pc:spChg chg="add mod">
          <ac:chgData name="Rotem Haim" userId="a499e8ce0b7f1dc2" providerId="LiveId" clId="{FAFBA1DF-E2D7-4044-A860-200EB47A17A0}" dt="2026-01-12T14:16:28.560" v="3077" actId="1076"/>
          <ac:spMkLst>
            <pc:docMk/>
            <pc:sldMk cId="2654402999" sldId="264"/>
            <ac:spMk id="19" creationId="{95BD2D52-278D-EC19-E5C2-76D12A0C586A}"/>
          </ac:spMkLst>
        </pc:spChg>
        <pc:spChg chg="add mod">
          <ac:chgData name="Rotem Haim" userId="a499e8ce0b7f1dc2" providerId="LiveId" clId="{FAFBA1DF-E2D7-4044-A860-200EB47A17A0}" dt="2026-01-22T14:59:21.005" v="5138" actId="1076"/>
          <ac:spMkLst>
            <pc:docMk/>
            <pc:sldMk cId="2654402999" sldId="264"/>
            <ac:spMk id="21" creationId="{43330FA6-FD37-9149-EA58-56F52E2AF163}"/>
          </ac:spMkLst>
        </pc:spChg>
        <pc:spChg chg="add mod">
          <ac:chgData name="Rotem Haim" userId="a499e8ce0b7f1dc2" providerId="LiveId" clId="{FAFBA1DF-E2D7-4044-A860-200EB47A17A0}" dt="2026-01-12T14:16:43.809" v="3093" actId="20577"/>
          <ac:spMkLst>
            <pc:docMk/>
            <pc:sldMk cId="2654402999" sldId="264"/>
            <ac:spMk id="22" creationId="{A639AF18-6821-9327-6474-59A84ED087A9}"/>
          </ac:spMkLst>
        </pc:spChg>
        <pc:spChg chg="add mod">
          <ac:chgData name="Rotem Haim" userId="a499e8ce0b7f1dc2" providerId="LiveId" clId="{FAFBA1DF-E2D7-4044-A860-200EB47A17A0}" dt="2026-01-12T14:17:04.307" v="3096"/>
          <ac:spMkLst>
            <pc:docMk/>
            <pc:sldMk cId="2654402999" sldId="264"/>
            <ac:spMk id="23" creationId="{1B8D03B8-B1FB-6FD2-BAC8-34FB0E462524}"/>
          </ac:spMkLst>
        </pc:spChg>
        <pc:spChg chg="add mod">
          <ac:chgData name="Rotem Haim" userId="a499e8ce0b7f1dc2" providerId="LiveId" clId="{FAFBA1DF-E2D7-4044-A860-200EB47A17A0}" dt="2026-01-12T14:25:50.752" v="3167"/>
          <ac:spMkLst>
            <pc:docMk/>
            <pc:sldMk cId="2654402999" sldId="264"/>
            <ac:spMk id="25" creationId="{009EA6FE-F6EA-C06B-694A-36D1FEFFF16D}"/>
          </ac:spMkLst>
        </pc:spChg>
        <pc:spChg chg="add mod">
          <ac:chgData name="Rotem Haim" userId="a499e8ce0b7f1dc2" providerId="LiveId" clId="{FAFBA1DF-E2D7-4044-A860-200EB47A17A0}" dt="2026-01-12T14:23:30.782" v="3159" actId="20577"/>
          <ac:spMkLst>
            <pc:docMk/>
            <pc:sldMk cId="2654402999" sldId="264"/>
            <ac:spMk id="26" creationId="{32B6BC8C-6268-C7C1-A663-9566F48CF1BC}"/>
          </ac:spMkLst>
        </pc:spChg>
        <pc:spChg chg="add mod">
          <ac:chgData name="Rotem Haim" userId="a499e8ce0b7f1dc2" providerId="LiveId" clId="{FAFBA1DF-E2D7-4044-A860-200EB47A17A0}" dt="2026-01-12T14:23:24.205" v="3151" actId="1076"/>
          <ac:spMkLst>
            <pc:docMk/>
            <pc:sldMk cId="2654402999" sldId="264"/>
            <ac:spMk id="27" creationId="{3F9A89AA-DFAA-8A8B-99EA-492E457AC3C0}"/>
          </ac:spMkLst>
        </pc:spChg>
        <pc:spChg chg="mod">
          <ac:chgData name="Rotem Haim" userId="a499e8ce0b7f1dc2" providerId="LiveId" clId="{FAFBA1DF-E2D7-4044-A860-200EB47A17A0}" dt="2026-01-12T14:02:26.888" v="2759" actId="1076"/>
          <ac:spMkLst>
            <pc:docMk/>
            <pc:sldMk cId="2654402999" sldId="264"/>
            <ac:spMk id="29" creationId="{AF583DC1-3DB8-F33B-E2DE-D0A73C3EC76D}"/>
          </ac:spMkLst>
        </pc:spChg>
        <pc:spChg chg="mod">
          <ac:chgData name="Rotem Haim" userId="a499e8ce0b7f1dc2" providerId="LiveId" clId="{FAFBA1DF-E2D7-4044-A860-200EB47A17A0}" dt="2026-01-12T14:02:29.467" v="2760" actId="1076"/>
          <ac:spMkLst>
            <pc:docMk/>
            <pc:sldMk cId="2654402999" sldId="264"/>
            <ac:spMk id="30" creationId="{66EAAF3F-59BE-A0F8-40C8-F3D0CBD1DC8F}"/>
          </ac:spMkLst>
        </pc:spChg>
        <pc:spChg chg="add mod">
          <ac:chgData name="Rotem Haim" userId="a499e8ce0b7f1dc2" providerId="LiveId" clId="{FAFBA1DF-E2D7-4044-A860-200EB47A17A0}" dt="2026-01-12T14:49:27.147" v="3239" actId="1076"/>
          <ac:spMkLst>
            <pc:docMk/>
            <pc:sldMk cId="2654402999" sldId="264"/>
            <ac:spMk id="31" creationId="{BCE49661-9AF8-69F4-212B-273BE92C4863}"/>
          </ac:spMkLst>
        </pc:spChg>
        <pc:picChg chg="add mod">
          <ac:chgData name="Rotem Haim" userId="a499e8ce0b7f1dc2" providerId="LiveId" clId="{FAFBA1DF-E2D7-4044-A860-200EB47A17A0}" dt="2026-01-12T14:16:24.021" v="3076" actId="1076"/>
          <ac:picMkLst>
            <pc:docMk/>
            <pc:sldMk cId="2654402999" sldId="264"/>
            <ac:picMk id="14" creationId="{3EDE8FE6-00BF-907B-34E8-B3117E9206CE}"/>
          </ac:picMkLst>
        </pc:picChg>
        <pc:picChg chg="add mod">
          <ac:chgData name="Rotem Haim" userId="a499e8ce0b7f1dc2" providerId="LiveId" clId="{FAFBA1DF-E2D7-4044-A860-200EB47A17A0}" dt="2026-01-12T14:16:28.560" v="3077" actId="1076"/>
          <ac:picMkLst>
            <pc:docMk/>
            <pc:sldMk cId="2654402999" sldId="264"/>
            <ac:picMk id="20" creationId="{9FFB08BD-92F2-C850-A37F-9B537D9FF6AD}"/>
          </ac:picMkLst>
        </pc:picChg>
        <pc:picChg chg="add mod">
          <ac:chgData name="Rotem Haim" userId="a499e8ce0b7f1dc2" providerId="LiveId" clId="{FAFBA1DF-E2D7-4044-A860-200EB47A17A0}" dt="2026-01-12T14:16:33.046" v="3078" actId="1076"/>
          <ac:picMkLst>
            <pc:docMk/>
            <pc:sldMk cId="2654402999" sldId="264"/>
            <ac:picMk id="24" creationId="{1B871F75-5327-D5A9-DD46-074F85518E60}"/>
          </ac:picMkLst>
        </pc:picChg>
        <pc:picChg chg="add mod">
          <ac:chgData name="Rotem Haim" userId="a499e8ce0b7f1dc2" providerId="LiveId" clId="{FAFBA1DF-E2D7-4044-A860-200EB47A17A0}" dt="2026-01-12T14:23:24.205" v="3151" actId="1076"/>
          <ac:picMkLst>
            <pc:docMk/>
            <pc:sldMk cId="2654402999" sldId="264"/>
            <ac:picMk id="28" creationId="{A83E5C18-B441-C6EC-DF5E-3A5249FBA252}"/>
          </ac:picMkLst>
        </pc:picChg>
        <pc:picChg chg="add mod">
          <ac:chgData name="Rotem Haim" userId="a499e8ce0b7f1dc2" providerId="LiveId" clId="{FAFBA1DF-E2D7-4044-A860-200EB47A17A0}" dt="2026-01-12T14:02:24.870" v="2758" actId="1076"/>
          <ac:picMkLst>
            <pc:docMk/>
            <pc:sldMk cId="2654402999" sldId="264"/>
            <ac:picMk id="4098" creationId="{E89EEF70-037B-91E7-E255-A5F6A327FC4F}"/>
          </ac:picMkLst>
        </pc:picChg>
      </pc:sldChg>
      <pc:sldChg chg="delSp modSp add mod">
        <pc:chgData name="Rotem Haim" userId="a499e8ce0b7f1dc2" providerId="LiveId" clId="{FAFBA1DF-E2D7-4044-A860-200EB47A17A0}" dt="2026-01-20T15:28:36.926" v="5044" actId="1076"/>
        <pc:sldMkLst>
          <pc:docMk/>
          <pc:sldMk cId="1369679042" sldId="265"/>
        </pc:sldMkLst>
        <pc:spChg chg="mod">
          <ac:chgData name="Rotem Haim" userId="a499e8ce0b7f1dc2" providerId="LiveId" clId="{FAFBA1DF-E2D7-4044-A860-200EB47A17A0}" dt="2026-01-12T14:50:59.927" v="3258" actId="20577"/>
          <ac:spMkLst>
            <pc:docMk/>
            <pc:sldMk cId="1369679042" sldId="265"/>
            <ac:spMk id="4" creationId="{54375C68-24E1-5F78-3B03-B8EBAE65E58F}"/>
          </ac:spMkLst>
        </pc:spChg>
        <pc:spChg chg="mod">
          <ac:chgData name="Rotem Haim" userId="a499e8ce0b7f1dc2" providerId="LiveId" clId="{FAFBA1DF-E2D7-4044-A860-200EB47A17A0}" dt="2026-01-12T15:01:58.580" v="3346" actId="20577"/>
          <ac:spMkLst>
            <pc:docMk/>
            <pc:sldMk cId="1369679042" sldId="265"/>
            <ac:spMk id="8" creationId="{52D36D30-F43F-207E-3D68-5513F84F2115}"/>
          </ac:spMkLst>
        </pc:spChg>
        <pc:spChg chg="mod">
          <ac:chgData name="Rotem Haim" userId="a499e8ce0b7f1dc2" providerId="LiveId" clId="{FAFBA1DF-E2D7-4044-A860-200EB47A17A0}" dt="2026-01-12T15:02:32.235" v="3368" actId="20577"/>
          <ac:spMkLst>
            <pc:docMk/>
            <pc:sldMk cId="1369679042" sldId="265"/>
            <ac:spMk id="12" creationId="{ADA56EDD-BCBA-71E0-2B63-F5CCF89E89A3}"/>
          </ac:spMkLst>
        </pc:spChg>
        <pc:spChg chg="mod">
          <ac:chgData name="Rotem Haim" userId="a499e8ce0b7f1dc2" providerId="LiveId" clId="{FAFBA1DF-E2D7-4044-A860-200EB47A17A0}" dt="2026-01-12T15:02:47.676" v="3380" actId="20577"/>
          <ac:spMkLst>
            <pc:docMk/>
            <pc:sldMk cId="1369679042" sldId="265"/>
            <ac:spMk id="13" creationId="{EEBAB9C0-049B-00A4-D2B9-01279392910C}"/>
          </ac:spMkLst>
        </pc:spChg>
        <pc:spChg chg="mod">
          <ac:chgData name="Rotem Haim" userId="a499e8ce0b7f1dc2" providerId="LiveId" clId="{FAFBA1DF-E2D7-4044-A860-200EB47A17A0}" dt="2026-01-20T15:28:36.926" v="5044" actId="1076"/>
          <ac:spMkLst>
            <pc:docMk/>
            <pc:sldMk cId="1369679042" sldId="265"/>
            <ac:spMk id="21" creationId="{8B56B10E-6FD5-58F0-B439-C4910918BE61}"/>
          </ac:spMkLst>
        </pc:spChg>
        <pc:spChg chg="mod">
          <ac:chgData name="Rotem Haim" userId="a499e8ce0b7f1dc2" providerId="LiveId" clId="{FAFBA1DF-E2D7-4044-A860-200EB47A17A0}" dt="2026-01-12T14:59:28.444" v="3286" actId="20577"/>
          <ac:spMkLst>
            <pc:docMk/>
            <pc:sldMk cId="1369679042" sldId="265"/>
            <ac:spMk id="29" creationId="{1F79684A-AC7E-35AD-41C9-AC3F1F27D845}"/>
          </ac:spMkLst>
        </pc:spChg>
        <pc:spChg chg="mod">
          <ac:chgData name="Rotem Haim" userId="a499e8ce0b7f1dc2" providerId="LiveId" clId="{FAFBA1DF-E2D7-4044-A860-200EB47A17A0}" dt="2026-01-12T14:59:46.829" v="3291"/>
          <ac:spMkLst>
            <pc:docMk/>
            <pc:sldMk cId="1369679042" sldId="265"/>
            <ac:spMk id="30" creationId="{EDAFFF47-B051-7CA5-51AD-B88C8B34DDF1}"/>
          </ac:spMkLst>
        </pc:spChg>
      </pc:sldChg>
      <pc:sldChg chg="addSp delSp modSp add mod">
        <pc:chgData name="Rotem Haim" userId="a499e8ce0b7f1dc2" providerId="LiveId" clId="{FAFBA1DF-E2D7-4044-A860-200EB47A17A0}" dt="2026-01-13T14:10:14.283" v="4847" actId="1076"/>
        <pc:sldMkLst>
          <pc:docMk/>
          <pc:sldMk cId="689522644" sldId="266"/>
        </pc:sldMkLst>
        <pc:spChg chg="mod">
          <ac:chgData name="Rotem Haim" userId="a499e8ce0b7f1dc2" providerId="LiveId" clId="{FAFBA1DF-E2D7-4044-A860-200EB47A17A0}" dt="2026-01-12T15:38:01.729" v="3600" actId="1076"/>
          <ac:spMkLst>
            <pc:docMk/>
            <pc:sldMk cId="689522644" sldId="266"/>
            <ac:spMk id="4" creationId="{65FE4B33-43B5-B6E3-975D-D0273136AF41}"/>
          </ac:spMkLst>
        </pc:spChg>
        <pc:spChg chg="mod">
          <ac:chgData name="Rotem Haim" userId="a499e8ce0b7f1dc2" providerId="LiveId" clId="{FAFBA1DF-E2D7-4044-A860-200EB47A17A0}" dt="2026-01-12T16:19:40.598" v="3936" actId="1076"/>
          <ac:spMkLst>
            <pc:docMk/>
            <pc:sldMk cId="689522644" sldId="266"/>
            <ac:spMk id="8" creationId="{DC08BB26-4C33-5D2E-0E30-37F663E4435D}"/>
          </ac:spMkLst>
        </pc:spChg>
        <pc:spChg chg="add mod">
          <ac:chgData name="Rotem Haim" userId="a499e8ce0b7f1dc2" providerId="LiveId" clId="{FAFBA1DF-E2D7-4044-A860-200EB47A17A0}" dt="2026-01-12T16:20:40.205" v="3948" actId="1076"/>
          <ac:spMkLst>
            <pc:docMk/>
            <pc:sldMk cId="689522644" sldId="266"/>
            <ac:spMk id="9" creationId="{08C41943-3D97-562F-22B4-6CE4A3B8E13B}"/>
          </ac:spMkLst>
        </pc:spChg>
        <pc:spChg chg="add mod">
          <ac:chgData name="Rotem Haim" userId="a499e8ce0b7f1dc2" providerId="LiveId" clId="{FAFBA1DF-E2D7-4044-A860-200EB47A17A0}" dt="2026-01-12T16:20:40.205" v="3948" actId="1076"/>
          <ac:spMkLst>
            <pc:docMk/>
            <pc:sldMk cId="689522644" sldId="266"/>
            <ac:spMk id="10" creationId="{DB0DC6FF-F597-56E9-01E9-EABA4C65B2D7}"/>
          </ac:spMkLst>
        </pc:spChg>
        <pc:spChg chg="mod">
          <ac:chgData name="Rotem Haim" userId="a499e8ce0b7f1dc2" providerId="LiveId" clId="{FAFBA1DF-E2D7-4044-A860-200EB47A17A0}" dt="2026-01-12T16:20:04.665" v="3941" actId="1076"/>
          <ac:spMkLst>
            <pc:docMk/>
            <pc:sldMk cId="689522644" sldId="266"/>
            <ac:spMk id="12" creationId="{2C2A6FFB-7B4F-D2D4-1159-B5281A1FE632}"/>
          </ac:spMkLst>
        </pc:spChg>
        <pc:spChg chg="mod">
          <ac:chgData name="Rotem Haim" userId="a499e8ce0b7f1dc2" providerId="LiveId" clId="{FAFBA1DF-E2D7-4044-A860-200EB47A17A0}" dt="2026-01-12T16:20:04.665" v="3941" actId="1076"/>
          <ac:spMkLst>
            <pc:docMk/>
            <pc:sldMk cId="689522644" sldId="266"/>
            <ac:spMk id="13" creationId="{74E32D30-C354-A873-414F-613A55EDE9F4}"/>
          </ac:spMkLst>
        </pc:spChg>
        <pc:spChg chg="mod">
          <ac:chgData name="Rotem Haim" userId="a499e8ce0b7f1dc2" providerId="LiveId" clId="{FAFBA1DF-E2D7-4044-A860-200EB47A17A0}" dt="2026-01-12T16:19:46.775" v="3937" actId="1076"/>
          <ac:spMkLst>
            <pc:docMk/>
            <pc:sldMk cId="689522644" sldId="266"/>
            <ac:spMk id="15" creationId="{5178F391-963D-12E6-E832-6047BDA6CED6}"/>
          </ac:spMkLst>
        </pc:spChg>
        <pc:spChg chg="add mod">
          <ac:chgData name="Rotem Haim" userId="a499e8ce0b7f1dc2" providerId="LiveId" clId="{FAFBA1DF-E2D7-4044-A860-200EB47A17A0}" dt="2026-01-12T16:20:45.907" v="3949" actId="1076"/>
          <ac:spMkLst>
            <pc:docMk/>
            <pc:sldMk cId="689522644" sldId="266"/>
            <ac:spMk id="16" creationId="{0626CF14-5936-D0A3-3023-34E5E0BDE6D6}"/>
          </ac:spMkLst>
        </pc:spChg>
        <pc:spChg chg="add mod">
          <ac:chgData name="Rotem Haim" userId="a499e8ce0b7f1dc2" providerId="LiveId" clId="{FAFBA1DF-E2D7-4044-A860-200EB47A17A0}" dt="2026-01-12T16:20:27.561" v="3946" actId="1076"/>
          <ac:spMkLst>
            <pc:docMk/>
            <pc:sldMk cId="689522644" sldId="266"/>
            <ac:spMk id="17" creationId="{B279417D-6D6E-F28B-BA4F-A16CB0535144}"/>
          </ac:spMkLst>
        </pc:spChg>
        <pc:spChg chg="mod">
          <ac:chgData name="Rotem Haim" userId="a499e8ce0b7f1dc2" providerId="LiveId" clId="{FAFBA1DF-E2D7-4044-A860-200EB47A17A0}" dt="2026-01-12T16:19:28.068" v="3935" actId="1076"/>
          <ac:spMkLst>
            <pc:docMk/>
            <pc:sldMk cId="689522644" sldId="266"/>
            <ac:spMk id="18" creationId="{710FA6C9-4DAB-4BFD-16EE-7DE30848EF36}"/>
          </ac:spMkLst>
        </pc:spChg>
        <pc:spChg chg="mod">
          <ac:chgData name="Rotem Haim" userId="a499e8ce0b7f1dc2" providerId="LiveId" clId="{FAFBA1DF-E2D7-4044-A860-200EB47A17A0}" dt="2026-01-12T16:19:28.068" v="3935" actId="1076"/>
          <ac:spMkLst>
            <pc:docMk/>
            <pc:sldMk cId="689522644" sldId="266"/>
            <ac:spMk id="19" creationId="{2026422E-60D2-F35E-BE89-37E6FE1D2A24}"/>
          </ac:spMkLst>
        </pc:spChg>
        <pc:spChg chg="mod">
          <ac:chgData name="Rotem Haim" userId="a499e8ce0b7f1dc2" providerId="LiveId" clId="{FAFBA1DF-E2D7-4044-A860-200EB47A17A0}" dt="2026-01-12T16:20:12.453" v="3944" actId="1076"/>
          <ac:spMkLst>
            <pc:docMk/>
            <pc:sldMk cId="689522644" sldId="266"/>
            <ac:spMk id="21" creationId="{DAC7DB1A-5DF4-A260-EDC5-1264557844B6}"/>
          </ac:spMkLst>
        </pc:spChg>
        <pc:spChg chg="add mod">
          <ac:chgData name="Rotem Haim" userId="a499e8ce0b7f1dc2" providerId="LiveId" clId="{FAFBA1DF-E2D7-4044-A860-200EB47A17A0}" dt="2026-01-12T16:20:27.561" v="3946" actId="1076"/>
          <ac:spMkLst>
            <pc:docMk/>
            <pc:sldMk cId="689522644" sldId="266"/>
            <ac:spMk id="22" creationId="{78BB68DA-30C9-EC96-5A71-126C3E13E86F}"/>
          </ac:spMkLst>
        </pc:spChg>
        <pc:spChg chg="add mod">
          <ac:chgData name="Rotem Haim" userId="a499e8ce0b7f1dc2" providerId="LiveId" clId="{FAFBA1DF-E2D7-4044-A860-200EB47A17A0}" dt="2026-01-13T14:10:14.283" v="4847" actId="1076"/>
          <ac:spMkLst>
            <pc:docMk/>
            <pc:sldMk cId="689522644" sldId="266"/>
            <ac:spMk id="25" creationId="{473D930A-57F6-1C63-C47F-9F1AA20EB766}"/>
          </ac:spMkLst>
        </pc:spChg>
        <pc:spChg chg="add mod">
          <ac:chgData name="Rotem Haim" userId="a499e8ce0b7f1dc2" providerId="LiveId" clId="{FAFBA1DF-E2D7-4044-A860-200EB47A17A0}" dt="2026-01-12T16:21:36.730" v="4036" actId="20577"/>
          <ac:spMkLst>
            <pc:docMk/>
            <pc:sldMk cId="689522644" sldId="266"/>
            <ac:spMk id="26" creationId="{DE36461A-FA6A-392F-D70A-E1CC4B688CEB}"/>
          </ac:spMkLst>
        </pc:spChg>
        <pc:spChg chg="add mod">
          <ac:chgData name="Rotem Haim" userId="a499e8ce0b7f1dc2" providerId="LiveId" clId="{FAFBA1DF-E2D7-4044-A860-200EB47A17A0}" dt="2026-01-12T16:21:50.060" v="4043" actId="20577"/>
          <ac:spMkLst>
            <pc:docMk/>
            <pc:sldMk cId="689522644" sldId="266"/>
            <ac:spMk id="28" creationId="{7410F4D2-0FA9-2592-4795-8EE8F9D56A8F}"/>
          </ac:spMkLst>
        </pc:spChg>
        <pc:spChg chg="mod">
          <ac:chgData name="Rotem Haim" userId="a499e8ce0b7f1dc2" providerId="LiveId" clId="{FAFBA1DF-E2D7-4044-A860-200EB47A17A0}" dt="2026-01-12T16:19:28.068" v="3935" actId="1076"/>
          <ac:spMkLst>
            <pc:docMk/>
            <pc:sldMk cId="689522644" sldId="266"/>
            <ac:spMk id="29" creationId="{A5AFDD53-1B89-8A9E-952E-A3F9F5513171}"/>
          </ac:spMkLst>
        </pc:spChg>
        <pc:spChg chg="mod">
          <ac:chgData name="Rotem Haim" userId="a499e8ce0b7f1dc2" providerId="LiveId" clId="{FAFBA1DF-E2D7-4044-A860-200EB47A17A0}" dt="2026-01-12T16:19:28.068" v="3935" actId="1076"/>
          <ac:spMkLst>
            <pc:docMk/>
            <pc:sldMk cId="689522644" sldId="266"/>
            <ac:spMk id="30" creationId="{797AD6BF-E72E-747E-EE50-FC643028E318}"/>
          </ac:spMkLst>
        </pc:spChg>
        <pc:spChg chg="add mod">
          <ac:chgData name="Rotem Haim" userId="a499e8ce0b7f1dc2" providerId="LiveId" clId="{FAFBA1DF-E2D7-4044-A860-200EB47A17A0}" dt="2026-01-12T16:21:57.833" v="4048"/>
          <ac:spMkLst>
            <pc:docMk/>
            <pc:sldMk cId="689522644" sldId="266"/>
            <ac:spMk id="31" creationId="{DB4F5E25-6D98-CBFE-8327-3C7AC8C432D7}"/>
          </ac:spMkLst>
        </pc:spChg>
        <pc:spChg chg="mod">
          <ac:chgData name="Rotem Haim" userId="a499e8ce0b7f1dc2" providerId="LiveId" clId="{FAFBA1DF-E2D7-4044-A860-200EB47A17A0}" dt="2026-01-12T16:19:28.068" v="3935" actId="1076"/>
          <ac:spMkLst>
            <pc:docMk/>
            <pc:sldMk cId="689522644" sldId="266"/>
            <ac:spMk id="33" creationId="{FD7A92F4-A612-95B7-8D3F-4945AD1A6CF4}"/>
          </ac:spMkLst>
        </pc:spChg>
        <pc:spChg chg="mod">
          <ac:chgData name="Rotem Haim" userId="a499e8ce0b7f1dc2" providerId="LiveId" clId="{FAFBA1DF-E2D7-4044-A860-200EB47A17A0}" dt="2026-01-12T16:19:28.068" v="3935" actId="1076"/>
          <ac:spMkLst>
            <pc:docMk/>
            <pc:sldMk cId="689522644" sldId="266"/>
            <ac:spMk id="38" creationId="{7B46E917-2C61-6820-0094-7CD3D8D38045}"/>
          </ac:spMkLst>
        </pc:spChg>
        <pc:picChg chg="add mod">
          <ac:chgData name="Rotem Haim" userId="a499e8ce0b7f1dc2" providerId="LiveId" clId="{FAFBA1DF-E2D7-4044-A860-200EB47A17A0}" dt="2026-01-12T16:20:40.205" v="3948" actId="1076"/>
          <ac:picMkLst>
            <pc:docMk/>
            <pc:sldMk cId="689522644" sldId="266"/>
            <ac:picMk id="11" creationId="{2EDC69C6-EB52-BE63-3F84-8710783AD1AE}"/>
          </ac:picMkLst>
        </pc:picChg>
        <pc:picChg chg="mod">
          <ac:chgData name="Rotem Haim" userId="a499e8ce0b7f1dc2" providerId="LiveId" clId="{FAFBA1DF-E2D7-4044-A860-200EB47A17A0}" dt="2026-01-12T16:19:50.304" v="3938" actId="1076"/>
          <ac:picMkLst>
            <pc:docMk/>
            <pc:sldMk cId="689522644" sldId="266"/>
            <ac:picMk id="14" creationId="{28849A94-648C-648C-37B9-52A209D3CD3A}"/>
          </ac:picMkLst>
        </pc:picChg>
        <pc:picChg chg="add mod">
          <ac:chgData name="Rotem Haim" userId="a499e8ce0b7f1dc2" providerId="LiveId" clId="{FAFBA1DF-E2D7-4044-A860-200EB47A17A0}" dt="2026-01-12T16:20:17.449" v="3945" actId="1076"/>
          <ac:picMkLst>
            <pc:docMk/>
            <pc:sldMk cId="689522644" sldId="266"/>
            <ac:picMk id="23" creationId="{C5A80509-357C-9BFF-13F2-7FD4A6518252}"/>
          </ac:picMkLst>
        </pc:picChg>
        <pc:picChg chg="add mod">
          <ac:chgData name="Rotem Haim" userId="a499e8ce0b7f1dc2" providerId="LiveId" clId="{FAFBA1DF-E2D7-4044-A860-200EB47A17A0}" dt="2026-01-12T16:20:59.179" v="3951" actId="1076"/>
          <ac:picMkLst>
            <pc:docMk/>
            <pc:sldMk cId="689522644" sldId="266"/>
            <ac:picMk id="27" creationId="{F1187F5D-3B8F-C056-5BA5-36159C0DCA94}"/>
          </ac:picMkLst>
        </pc:picChg>
        <pc:picChg chg="add mod">
          <ac:chgData name="Rotem Haim" userId="a499e8ce0b7f1dc2" providerId="LiveId" clId="{FAFBA1DF-E2D7-4044-A860-200EB47A17A0}" dt="2026-01-12T16:21:44.547" v="4038" actId="1076"/>
          <ac:picMkLst>
            <pc:docMk/>
            <pc:sldMk cId="689522644" sldId="266"/>
            <ac:picMk id="32" creationId="{726A7484-3EF9-DDD3-C9DA-D84D41C847FB}"/>
          </ac:picMkLst>
        </pc:picChg>
      </pc:sldChg>
      <pc:sldChg chg="addSp delSp modSp new mod">
        <pc:chgData name="Rotem Haim" userId="a499e8ce0b7f1dc2" providerId="LiveId" clId="{FAFBA1DF-E2D7-4044-A860-200EB47A17A0}" dt="2026-01-20T16:22:28.767" v="5136" actId="1076"/>
        <pc:sldMkLst>
          <pc:docMk/>
          <pc:sldMk cId="2528253368" sldId="267"/>
        </pc:sldMkLst>
        <pc:spChg chg="add mod">
          <ac:chgData name="Rotem Haim" userId="a499e8ce0b7f1dc2" providerId="LiveId" clId="{FAFBA1DF-E2D7-4044-A860-200EB47A17A0}" dt="2026-01-20T16:22:28.767" v="5136" actId="1076"/>
          <ac:spMkLst>
            <pc:docMk/>
            <pc:sldMk cId="2528253368" sldId="267"/>
            <ac:spMk id="2" creationId="{4B3291B4-EDB7-011F-9100-87F515FDF45C}"/>
          </ac:spMkLst>
        </pc:spChg>
        <pc:picChg chg="add mod">
          <ac:chgData name="Rotem Haim" userId="a499e8ce0b7f1dc2" providerId="LiveId" clId="{FAFBA1DF-E2D7-4044-A860-200EB47A17A0}" dt="2026-01-12T16:12:33.228" v="3606" actId="1076"/>
          <ac:picMkLst>
            <pc:docMk/>
            <pc:sldMk cId="2528253368" sldId="267"/>
            <ac:picMk id="5122" creationId="{7FFA0E9F-6C7D-7E6B-AFBB-26C84C5B2E01}"/>
          </ac:picMkLst>
        </pc:picChg>
      </pc:sldChg>
      <pc:sldChg chg="addSp delSp modSp add mod">
        <pc:chgData name="Rotem Haim" userId="a499e8ce0b7f1dc2" providerId="LiveId" clId="{FAFBA1DF-E2D7-4044-A860-200EB47A17A0}" dt="2026-01-12T16:31:50.354" v="4662" actId="20577"/>
        <pc:sldMkLst>
          <pc:docMk/>
          <pc:sldMk cId="3369017761" sldId="268"/>
        </pc:sldMkLst>
        <pc:spChg chg="add mod">
          <ac:chgData name="Rotem Haim" userId="a499e8ce0b7f1dc2" providerId="LiveId" clId="{FAFBA1DF-E2D7-4044-A860-200EB47A17A0}" dt="2026-01-12T16:30:29.234" v="4496" actId="1076"/>
          <ac:spMkLst>
            <pc:docMk/>
            <pc:sldMk cId="3369017761" sldId="268"/>
            <ac:spMk id="2" creationId="{AAF9D774-666B-3415-3361-491C28023E3B}"/>
          </ac:spMkLst>
        </pc:spChg>
        <pc:spChg chg="add mod">
          <ac:chgData name="Rotem Haim" userId="a499e8ce0b7f1dc2" providerId="LiveId" clId="{FAFBA1DF-E2D7-4044-A860-200EB47A17A0}" dt="2026-01-12T16:31:50.354" v="4662" actId="20577"/>
          <ac:spMkLst>
            <pc:docMk/>
            <pc:sldMk cId="3369017761" sldId="268"/>
            <ac:spMk id="3" creationId="{323BFAC2-E21E-DCD0-445D-0CA4ED145160}"/>
          </ac:spMkLst>
        </pc:spChg>
        <pc:spChg chg="mod">
          <ac:chgData name="Rotem Haim" userId="a499e8ce0b7f1dc2" providerId="LiveId" clId="{FAFBA1DF-E2D7-4044-A860-200EB47A17A0}" dt="2026-01-12T16:22:21.635" v="4089" actId="20577"/>
          <ac:spMkLst>
            <pc:docMk/>
            <pc:sldMk cId="3369017761" sldId="268"/>
            <ac:spMk id="4" creationId="{E17F9420-52BC-461F-FCDE-693B86962D7B}"/>
          </ac:spMkLst>
        </pc:spChg>
        <pc:spChg chg="mod">
          <ac:chgData name="Rotem Haim" userId="a499e8ce0b7f1dc2" providerId="LiveId" clId="{FAFBA1DF-E2D7-4044-A860-200EB47A17A0}" dt="2026-01-12T16:30:29.234" v="4496" actId="1076"/>
          <ac:spMkLst>
            <pc:docMk/>
            <pc:sldMk cId="3369017761" sldId="268"/>
            <ac:spMk id="12" creationId="{AF0F0F1B-0FC7-B4D3-5EA7-1135EC4F43C8}"/>
          </ac:spMkLst>
        </pc:spChg>
        <pc:spChg chg="mod">
          <ac:chgData name="Rotem Haim" userId="a499e8ce0b7f1dc2" providerId="LiveId" clId="{FAFBA1DF-E2D7-4044-A860-200EB47A17A0}" dt="2026-01-12T16:30:29.234" v="4496" actId="1076"/>
          <ac:spMkLst>
            <pc:docMk/>
            <pc:sldMk cId="3369017761" sldId="268"/>
            <ac:spMk id="13" creationId="{4068EEFF-FAF2-CCC4-02EC-AF192C4C09E6}"/>
          </ac:spMkLst>
        </pc:spChg>
        <pc:spChg chg="mod">
          <ac:chgData name="Rotem Haim" userId="a499e8ce0b7f1dc2" providerId="LiveId" clId="{FAFBA1DF-E2D7-4044-A860-200EB47A17A0}" dt="2026-01-12T16:30:29.234" v="4496" actId="1076"/>
          <ac:spMkLst>
            <pc:docMk/>
            <pc:sldMk cId="3369017761" sldId="268"/>
            <ac:spMk id="18" creationId="{68140602-8051-D76D-BF1B-9E974CDFFF4E}"/>
          </ac:spMkLst>
        </pc:spChg>
        <pc:spChg chg="mod">
          <ac:chgData name="Rotem Haim" userId="a499e8ce0b7f1dc2" providerId="LiveId" clId="{FAFBA1DF-E2D7-4044-A860-200EB47A17A0}" dt="2026-01-12T16:30:29.234" v="4496" actId="1076"/>
          <ac:spMkLst>
            <pc:docMk/>
            <pc:sldMk cId="3369017761" sldId="268"/>
            <ac:spMk id="19" creationId="{E2101996-51F3-BF1A-6180-AFEDA9585ADF}"/>
          </ac:spMkLst>
        </pc:spChg>
        <pc:spChg chg="mod">
          <ac:chgData name="Rotem Haim" userId="a499e8ce0b7f1dc2" providerId="LiveId" clId="{FAFBA1DF-E2D7-4044-A860-200EB47A17A0}" dt="2026-01-12T16:30:29.234" v="4496" actId="1076"/>
          <ac:spMkLst>
            <pc:docMk/>
            <pc:sldMk cId="3369017761" sldId="268"/>
            <ac:spMk id="25" creationId="{65E462FA-99BC-D707-7495-D04CE2B9C0DF}"/>
          </ac:spMkLst>
        </pc:spChg>
        <pc:spChg chg="mod">
          <ac:chgData name="Rotem Haim" userId="a499e8ce0b7f1dc2" providerId="LiveId" clId="{FAFBA1DF-E2D7-4044-A860-200EB47A17A0}" dt="2026-01-12T16:30:29.234" v="4496" actId="1076"/>
          <ac:spMkLst>
            <pc:docMk/>
            <pc:sldMk cId="3369017761" sldId="268"/>
            <ac:spMk id="26" creationId="{A0077AD4-8260-49EF-6836-955315C7ACEC}"/>
          </ac:spMkLst>
        </pc:spChg>
        <pc:spChg chg="add mod">
          <ac:chgData name="Rotem Haim" userId="a499e8ce0b7f1dc2" providerId="LiveId" clId="{FAFBA1DF-E2D7-4044-A860-200EB47A17A0}" dt="2026-01-12T16:31:05.702" v="4548" actId="20577"/>
          <ac:spMkLst>
            <pc:docMk/>
            <pc:sldMk cId="3369017761" sldId="268"/>
            <ac:spMk id="35" creationId="{C7B8E9E0-08C3-FB58-AED5-9FEEBB193239}"/>
          </ac:spMkLst>
        </pc:spChg>
        <pc:spChg chg="add mod">
          <ac:chgData name="Rotem Haim" userId="a499e8ce0b7f1dc2" providerId="LiveId" clId="{FAFBA1DF-E2D7-4044-A860-200EB47A17A0}" dt="2026-01-12T16:31:47.608" v="4659" actId="20577"/>
          <ac:spMkLst>
            <pc:docMk/>
            <pc:sldMk cId="3369017761" sldId="268"/>
            <ac:spMk id="36" creationId="{A82B3DE6-0566-B590-8BC3-4F6B7F9A3937}"/>
          </ac:spMkLst>
        </pc:spChg>
        <pc:picChg chg="add mod">
          <ac:chgData name="Rotem Haim" userId="a499e8ce0b7f1dc2" providerId="LiveId" clId="{FAFBA1DF-E2D7-4044-A860-200EB47A17A0}" dt="2026-01-12T16:29:04.867" v="4332" actId="1076"/>
          <ac:picMkLst>
            <pc:docMk/>
            <pc:sldMk cId="3369017761" sldId="268"/>
            <ac:picMk id="5" creationId="{663A539B-91DB-C6C5-98CB-E241123E9FA2}"/>
          </ac:picMkLst>
        </pc:picChg>
        <pc:picChg chg="mod">
          <ac:chgData name="Rotem Haim" userId="a499e8ce0b7f1dc2" providerId="LiveId" clId="{FAFBA1DF-E2D7-4044-A860-200EB47A17A0}" dt="2026-01-12T16:30:29.234" v="4496" actId="1076"/>
          <ac:picMkLst>
            <pc:docMk/>
            <pc:sldMk cId="3369017761" sldId="268"/>
            <ac:picMk id="14" creationId="{C77F09F1-43E2-F1F7-AA5F-F3611EF58335}"/>
          </ac:picMkLst>
        </pc:picChg>
        <pc:picChg chg="mod">
          <ac:chgData name="Rotem Haim" userId="a499e8ce0b7f1dc2" providerId="LiveId" clId="{FAFBA1DF-E2D7-4044-A860-200EB47A17A0}" dt="2026-01-12T16:30:29.234" v="4496" actId="1076"/>
          <ac:picMkLst>
            <pc:docMk/>
            <pc:sldMk cId="3369017761" sldId="268"/>
            <ac:picMk id="20" creationId="{09B96CD6-2DCB-20C0-3D62-10D52564A58E}"/>
          </ac:picMkLst>
        </pc:picChg>
        <pc:picChg chg="mod">
          <ac:chgData name="Rotem Haim" userId="a499e8ce0b7f1dc2" providerId="LiveId" clId="{FAFBA1DF-E2D7-4044-A860-200EB47A17A0}" dt="2026-01-12T16:28:44.722" v="4330" actId="1076"/>
          <ac:picMkLst>
            <pc:docMk/>
            <pc:sldMk cId="3369017761" sldId="268"/>
            <ac:picMk id="27" creationId="{1CFD8EB6-B7FA-C4F7-57E7-4CE66923720E}"/>
          </ac:picMkLst>
        </pc:picChg>
        <pc:picChg chg="add mod">
          <ac:chgData name="Rotem Haim" userId="a499e8ce0b7f1dc2" providerId="LiveId" clId="{FAFBA1DF-E2D7-4044-A860-200EB47A17A0}" dt="2026-01-12T16:30:46.833" v="4498" actId="1076"/>
          <ac:picMkLst>
            <pc:docMk/>
            <pc:sldMk cId="3369017761" sldId="268"/>
            <ac:picMk id="37" creationId="{1AFB1C7D-89BD-1D4A-F3F7-75A7EEC358D6}"/>
          </ac:picMkLst>
        </pc:picChg>
      </pc:sldChg>
      <pc:sldChg chg="addSp delSp modSp add mod">
        <pc:chgData name="Rotem Haim" userId="a499e8ce0b7f1dc2" providerId="LiveId" clId="{FAFBA1DF-E2D7-4044-A860-200EB47A17A0}" dt="2026-01-20T14:45:56.105" v="4983" actId="20577"/>
        <pc:sldMkLst>
          <pc:docMk/>
          <pc:sldMk cId="2463729115" sldId="269"/>
        </pc:sldMkLst>
        <pc:spChg chg="mod">
          <ac:chgData name="Rotem Haim" userId="a499e8ce0b7f1dc2" providerId="LiveId" clId="{FAFBA1DF-E2D7-4044-A860-200EB47A17A0}" dt="2026-01-12T16:35:47.108" v="4822" actId="1076"/>
          <ac:spMkLst>
            <pc:docMk/>
            <pc:sldMk cId="2463729115" sldId="269"/>
            <ac:spMk id="4" creationId="{3FABA4D3-AA91-8D49-9D85-E4665FB8F169}"/>
          </ac:spMkLst>
        </pc:spChg>
        <pc:spChg chg="add mod">
          <ac:chgData name="Rotem Haim" userId="a499e8ce0b7f1dc2" providerId="LiveId" clId="{FAFBA1DF-E2D7-4044-A860-200EB47A17A0}" dt="2026-01-20T14:45:56.105" v="4983" actId="20577"/>
          <ac:spMkLst>
            <pc:docMk/>
            <pc:sldMk cId="2463729115" sldId="269"/>
            <ac:spMk id="8" creationId="{59A0BCF6-1E48-7D89-4FA0-E72AD06FE99B}"/>
          </ac:spMkLst>
        </pc:spChg>
      </pc:sldChg>
      <pc:sldChg chg="addSp delSp modSp add mod ord">
        <pc:chgData name="Rotem Haim" userId="a499e8ce0b7f1dc2" providerId="LiveId" clId="{FAFBA1DF-E2D7-4044-A860-200EB47A17A0}" dt="2026-01-20T14:34:20.541" v="4982" actId="20577"/>
        <pc:sldMkLst>
          <pc:docMk/>
          <pc:sldMk cId="2711666234" sldId="270"/>
        </pc:sldMkLst>
        <pc:spChg chg="mod">
          <ac:chgData name="Rotem Haim" userId="a499e8ce0b7f1dc2" providerId="LiveId" clId="{FAFBA1DF-E2D7-4044-A860-200EB47A17A0}" dt="2026-01-20T14:24:19.709" v="4877" actId="20577"/>
          <ac:spMkLst>
            <pc:docMk/>
            <pc:sldMk cId="2711666234" sldId="270"/>
            <ac:spMk id="4" creationId="{4A741E05-D909-C1BC-68D1-4BEDA596AB6B}"/>
          </ac:spMkLst>
        </pc:spChg>
        <pc:spChg chg="add mod">
          <ac:chgData name="Rotem Haim" userId="a499e8ce0b7f1dc2" providerId="LiveId" clId="{FAFBA1DF-E2D7-4044-A860-200EB47A17A0}" dt="2026-01-20T14:34:20.541" v="4982" actId="20577"/>
          <ac:spMkLst>
            <pc:docMk/>
            <pc:sldMk cId="2711666234" sldId="270"/>
            <ac:spMk id="7" creationId="{F4E7AABA-249F-7910-4480-43DC86E45E90}"/>
          </ac:spMkLst>
        </pc:spChg>
        <pc:spChg chg="add mod">
          <ac:chgData name="Rotem Haim" userId="a499e8ce0b7f1dc2" providerId="LiveId" clId="{FAFBA1DF-E2D7-4044-A860-200EB47A17A0}" dt="2026-01-20T14:30:52.683" v="4979"/>
          <ac:spMkLst>
            <pc:docMk/>
            <pc:sldMk cId="2711666234" sldId="270"/>
            <ac:spMk id="8" creationId="{97EB4775-E994-F91C-B563-2718D975E69A}"/>
          </ac:spMkLst>
        </pc:spChg>
      </pc:sldChg>
      <pc:sldChg chg="addSp delSp modSp add mod">
        <pc:chgData name="Rotem Haim" userId="a499e8ce0b7f1dc2" providerId="LiveId" clId="{FAFBA1DF-E2D7-4044-A860-200EB47A17A0}" dt="2026-01-22T16:26:32.313" v="5140" actId="1076"/>
        <pc:sldMkLst>
          <pc:docMk/>
          <pc:sldMk cId="2083172835" sldId="271"/>
        </pc:sldMkLst>
        <pc:spChg chg="add mod">
          <ac:chgData name="Rotem Haim" userId="a499e8ce0b7f1dc2" providerId="LiveId" clId="{FAFBA1DF-E2D7-4044-A860-200EB47A17A0}" dt="2026-01-20T16:10:22.330" v="5074" actId="1076"/>
          <ac:spMkLst>
            <pc:docMk/>
            <pc:sldMk cId="2083172835" sldId="271"/>
            <ac:spMk id="2" creationId="{E492CF87-1739-E311-5C65-AA5211AE409B}"/>
          </ac:spMkLst>
        </pc:spChg>
        <pc:spChg chg="mod">
          <ac:chgData name="Rotem Haim" userId="a499e8ce0b7f1dc2" providerId="LiveId" clId="{FAFBA1DF-E2D7-4044-A860-200EB47A17A0}" dt="2026-01-20T15:30:30.477" v="5054" actId="20577"/>
          <ac:spMkLst>
            <pc:docMk/>
            <pc:sldMk cId="2083172835" sldId="271"/>
            <ac:spMk id="4" creationId="{FE01F2A8-45AD-3398-1790-C4B0E6441DDA}"/>
          </ac:spMkLst>
        </pc:spChg>
        <pc:picChg chg="add mod">
          <ac:chgData name="Rotem Haim" userId="a499e8ce0b7f1dc2" providerId="LiveId" clId="{FAFBA1DF-E2D7-4044-A860-200EB47A17A0}" dt="2026-01-22T16:26:32.313" v="5140" actId="1076"/>
          <ac:picMkLst>
            <pc:docMk/>
            <pc:sldMk cId="2083172835" sldId="271"/>
            <ac:picMk id="10" creationId="{CACCE9E6-D738-C813-573A-0A23FEC15322}"/>
          </ac:picMkLst>
        </pc:picChg>
      </pc:sldChg>
      <pc:sldMasterChg chg="setBg modSldLayout">
        <pc:chgData name="Rotem Haim" userId="a499e8ce0b7f1dc2" providerId="LiveId" clId="{FAFBA1DF-E2D7-4044-A860-200EB47A17A0}" dt="2026-01-12T11:47:29.189" v="6"/>
        <pc:sldMasterMkLst>
          <pc:docMk/>
          <pc:sldMasterMk cId="1258753784" sldId="2147483648"/>
        </pc:sldMasterMkLst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2485767035" sldId="2147483649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1279305393" sldId="2147483650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4291816494" sldId="2147483651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3835624092" sldId="2147483652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3002615162" sldId="2147483653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1051478873" sldId="2147483654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2431199191" sldId="2147483655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1351104763" sldId="2147483656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1176789025" sldId="2147483657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3301305694" sldId="2147483658"/>
          </pc:sldLayoutMkLst>
        </pc:sldLayoutChg>
        <pc:sldLayoutChg chg="setBg">
          <pc:chgData name="Rotem Haim" userId="a499e8ce0b7f1dc2" providerId="LiveId" clId="{FAFBA1DF-E2D7-4044-A860-200EB47A17A0}" dt="2026-01-12T11:47:29.189" v="6"/>
          <pc:sldLayoutMkLst>
            <pc:docMk/>
            <pc:sldMasterMk cId="1258753784" sldId="2147483648"/>
            <pc:sldLayoutMk cId="378177536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740A197-CE32-4831-8FC4-E7A4F0175C7E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F0DD805-4532-4037-8C97-56122F723B7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0580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DD805-4532-4037-8C97-56122F723B78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55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A694-0F95-3DA3-B59B-759A55941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E70796-4151-1426-5C3E-0F56281E2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2685F-0543-4489-C9A9-C451575D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B150A-C42F-B30C-33ED-F52272826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D1DBE-1774-D97E-4AE2-6E692AE0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576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A99F-AF7C-0DD7-7730-30F458B9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D35B2-A9B7-C898-C551-7F6DF542E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C94BD-1AB3-CFA1-4484-8191E82B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24533-99F8-F181-41F6-CE9C5AEBD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A21ED-4E90-56EC-9EF3-FFC4ABBB4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130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00959B-8768-8A26-9078-90D912B8A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92778-A8B6-1898-DEBD-91D96B9F0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3E661-29A1-58A6-4BF7-B31F758A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EAA45-C6BF-8D65-0C85-1516B253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114CC-46DD-E66A-2ED1-3E54E3B2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177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2CE6-A271-B56A-0652-11EF654B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7EC71-D2F6-E4E5-B44E-613A11F4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3E98A-B535-C920-7DC8-A676AE39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89FE7-336E-024E-75BF-E6D78BD0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9A50F-0042-DA74-948C-C0BD3279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930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AA89-8046-2967-6372-AC14F440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5A35F-ECFC-DA90-553D-C91FC87F9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DB074-A5FD-9F5A-2324-57D77F00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47AF-0028-16DD-2EA9-EB002B67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C00BD-4FB4-7385-1CEC-B9E1B295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181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3738-EED8-3129-8AB5-30847A60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55432-4552-28AF-A952-10DE9E60C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E075A-8953-8AD4-86D7-99A14C8A2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C4CA9-6A97-7DEC-FF7A-D196FB1F4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FE6DE-5853-B901-112B-F7D1B55B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58AFF-8073-054E-CC9E-CACD258C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562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A042-DE33-B72B-9211-DABDBF0F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D1DBD-7846-A66F-5C92-3DFFBE6D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7A2A4-032C-4A7E-64F2-C76D2D4FED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5411F-5588-B297-1933-B35341659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69AB01-E3A1-3BD8-FCEB-2734B20878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EAD93-654C-BC75-1407-32CB369D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CD58A-5D34-FB0A-0686-42E40448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A1CD59-0D22-82E9-3EC5-C0947592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261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FC63-B40A-7E60-732B-CA8A4D35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59925-2488-2D52-CC74-0822AE07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5715B-75F0-D67A-9884-7FC99045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4A9BB-1B59-F3ED-A379-32786799F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147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0A4AE-738D-C5AE-32DF-FE70F50C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FBF22-B51C-84A2-4437-04944E11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7B33F-E9DE-891B-CB40-D34C7D7D2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119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A6AC-C3D8-AE90-A16F-F8A30D34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F1E0D-3772-AB51-1142-86CA7F151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34E2B-5FB8-8EF5-D028-835879B92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93E5F-3FCD-1745-E0CD-50C4C009D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6A068-FCA8-B047-E4E1-95BBEFC76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937B0-8FFD-EDB5-4A5B-C59B534C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110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A223-1758-2558-E529-62968962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F4F9F-D973-C351-7E51-4F844D0F3F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06A2A-B944-191F-6F78-08FFC1638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A0974-5CB1-6CB7-F9D7-3070A2EBD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0873C-4948-E191-69E6-1C101909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ECBFB-ABE8-0A34-3B23-E4EFD251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7678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E310D-E749-E605-99DE-057066E3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B6D3B-B233-379B-2495-91427B139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1E045-26D4-1D63-DCF9-9C415C145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A4B8B7-29EE-4C85-A656-EEEFAA09248B}" type="datetimeFigureOut">
              <a:rPr lang="he-IL" smtClean="0"/>
              <a:t>ד'/שבט/תשפ"ו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C3F54-904A-0F94-5CB2-A7C605856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7DB55-3985-0E2A-C4C3-69D93DFEC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DE8957-AD3B-47F7-9F9C-EDF4C2ECB75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875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temhaim1/SocialAnalysi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reel/848592261404962?locale=he_I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3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B981246E-7FEB-C0D4-A34E-C93952856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89591B-5A30-946C-2EFC-77A467122BF0}"/>
              </a:ext>
            </a:extLst>
          </p:cNvPr>
          <p:cNvSpPr/>
          <p:nvPr/>
        </p:nvSpPr>
        <p:spPr>
          <a:xfrm>
            <a:off x="4249416" y="2237661"/>
            <a:ext cx="81820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אנליזה של רשתות חברתיות 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28C8C8-251B-EDB9-19EB-8DC4AA9FE1FA}"/>
              </a:ext>
            </a:extLst>
          </p:cNvPr>
          <p:cNvSpPr/>
          <p:nvPr/>
        </p:nvSpPr>
        <p:spPr>
          <a:xfrm>
            <a:off x="4249416" y="2817662"/>
            <a:ext cx="81820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חשיפת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QAnon</a:t>
            </a:r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 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28523-C754-E55E-99D9-0E28E83FE04B}"/>
              </a:ext>
            </a:extLst>
          </p:cNvPr>
          <p:cNvSpPr txBox="1"/>
          <p:nvPr/>
        </p:nvSpPr>
        <p:spPr>
          <a:xfrm>
            <a:off x="6096000" y="4034673"/>
            <a:ext cx="386499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rgbClr val="7F7053"/>
                </a:solidFill>
              </a:rPr>
              <a:t>מציגים:  עדן מלכה 323080754</a:t>
            </a:r>
          </a:p>
          <a:p>
            <a:pPr algn="r" rtl="1"/>
            <a:r>
              <a:rPr lang="he-IL" dirty="0">
                <a:solidFill>
                  <a:srgbClr val="7F7053"/>
                </a:solidFill>
              </a:rPr>
              <a:t>            מאי בורשן 322757634</a:t>
            </a:r>
          </a:p>
          <a:p>
            <a:pPr algn="r" rtl="1"/>
            <a:r>
              <a:rPr lang="he-IL" dirty="0">
                <a:solidFill>
                  <a:srgbClr val="7F7053"/>
                </a:solidFill>
              </a:rPr>
              <a:t>            רותם חיים 314652496</a:t>
            </a:r>
          </a:p>
        </p:txBody>
      </p:sp>
    </p:spTree>
    <p:extLst>
      <p:ext uri="{BB962C8B-B14F-4D97-AF65-F5344CB8AC3E}">
        <p14:creationId xmlns:p14="http://schemas.microsoft.com/office/powerpoint/2010/main" val="2212997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90F19-ED21-B827-9C0B-A1997547E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375C68-24E1-5F78-3B03-B8EBAE65E58F}"/>
              </a:ext>
            </a:extLst>
          </p:cNvPr>
          <p:cNvSpPr/>
          <p:nvPr/>
        </p:nvSpPr>
        <p:spPr>
          <a:xfrm>
            <a:off x="1815288" y="100602"/>
            <a:ext cx="856142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ניתוח מבנה הרשת – כלים ומדדים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0D2F404-AAF7-1883-DD95-E46B92B49C8B}"/>
              </a:ext>
            </a:extLst>
          </p:cNvPr>
          <p:cNvSpPr/>
          <p:nvPr/>
        </p:nvSpPr>
        <p:spPr>
          <a:xfrm>
            <a:off x="8771930" y="13813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79684A-AC7E-35AD-41C9-AC3F1F27D845}"/>
              </a:ext>
            </a:extLst>
          </p:cNvPr>
          <p:cNvSpPr txBox="1"/>
          <p:nvPr/>
        </p:nvSpPr>
        <p:spPr>
          <a:xfrm>
            <a:off x="1257300" y="1418878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Network Density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AFFF47-B051-7CA5-51AD-B88C8B34DDF1}"/>
              </a:ext>
            </a:extLst>
          </p:cNvPr>
          <p:cNvSpPr txBox="1"/>
          <p:nvPr/>
        </p:nvSpPr>
        <p:spPr>
          <a:xfrm>
            <a:off x="3077649" y="1735693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מודד את רמת הקישוריות הכללית ומאפשר להבין עד כמה הרשת צפופה או מפוזרת.</a:t>
            </a: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12F9A89B-9D52-84B9-0451-A3C5146D9A6A}"/>
              </a:ext>
            </a:extLst>
          </p:cNvPr>
          <p:cNvSpPr/>
          <p:nvPr/>
        </p:nvSpPr>
        <p:spPr>
          <a:xfrm>
            <a:off x="8771930" y="26140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47486B96-0F54-FCE8-CA9B-47B85FC8E23F}"/>
              </a:ext>
            </a:extLst>
          </p:cNvPr>
          <p:cNvSpPr/>
          <p:nvPr/>
        </p:nvSpPr>
        <p:spPr>
          <a:xfrm>
            <a:off x="8771930" y="384671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C0775235-F6D1-CF7D-355F-3C5A39E4AA34}"/>
              </a:ext>
            </a:extLst>
          </p:cNvPr>
          <p:cNvSpPr/>
          <p:nvPr/>
        </p:nvSpPr>
        <p:spPr>
          <a:xfrm>
            <a:off x="8771930" y="507938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pic>
        <p:nvPicPr>
          <p:cNvPr id="4098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CA491D91-392A-3B6F-3AC6-7A0FECB5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6" y="1496839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D36D30-F43F-207E-3D68-5513F84F2115}"/>
                  </a:ext>
                </a:extLst>
              </p:cNvPr>
              <p:cNvSpPr txBox="1"/>
              <p:nvPr/>
            </p:nvSpPr>
            <p:spPr>
              <a:xfrm>
                <a:off x="-956725" y="1422154"/>
                <a:ext cx="6248400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d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d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D36D30-F43F-207E-3D68-5513F84F2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6725" y="1422154"/>
                <a:ext cx="6248400" cy="674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DA56EDD-BCBA-71E0-2B63-F5CCF89E89A3}"/>
              </a:ext>
            </a:extLst>
          </p:cNvPr>
          <p:cNvSpPr txBox="1"/>
          <p:nvPr/>
        </p:nvSpPr>
        <p:spPr>
          <a:xfrm>
            <a:off x="1257300" y="2327523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Freeman Centralization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AB9C0-049B-00A4-D2B9-01279392910C}"/>
              </a:ext>
            </a:extLst>
          </p:cNvPr>
          <p:cNvSpPr txBox="1"/>
          <p:nvPr/>
        </p:nvSpPr>
        <p:spPr>
          <a:xfrm>
            <a:off x="3077649" y="2650357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מודד את ריכוזיות ההשפעה ברשת.</a:t>
            </a:r>
          </a:p>
        </p:txBody>
      </p:sp>
      <p:pic>
        <p:nvPicPr>
          <p:cNvPr id="14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8164C6E0-A351-3A6B-8ED6-7AC535149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6" y="2411503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5FAEB6-411F-79F5-FB6E-4529DFAB8794}"/>
                  </a:ext>
                </a:extLst>
              </p:cNvPr>
              <p:cNvSpPr txBox="1"/>
              <p:nvPr/>
            </p:nvSpPr>
            <p:spPr>
              <a:xfrm>
                <a:off x="-956725" y="2263443"/>
                <a:ext cx="6248400" cy="1049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7F705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F705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5FAEB6-411F-79F5-FB6E-4529DFAB8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6725" y="2263443"/>
                <a:ext cx="6248400" cy="10498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AD7AB26-95D3-6D73-09D5-C76C62A37AA4}"/>
              </a:ext>
            </a:extLst>
          </p:cNvPr>
          <p:cNvSpPr txBox="1"/>
          <p:nvPr/>
        </p:nvSpPr>
        <p:spPr>
          <a:xfrm>
            <a:off x="1257300" y="3385377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Closeness Centrality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06EA1-CC7A-4049-6AAB-376C15CA559C}"/>
              </a:ext>
            </a:extLst>
          </p:cNvPr>
          <p:cNvSpPr txBox="1"/>
          <p:nvPr/>
        </p:nvSpPr>
        <p:spPr>
          <a:xfrm>
            <a:off x="3077649" y="3708211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מודד נגישות גלובלית ברשת ומצביע על יכולת הפצה מהירה של מידע.</a:t>
            </a:r>
          </a:p>
        </p:txBody>
      </p:sp>
      <p:pic>
        <p:nvPicPr>
          <p:cNvPr id="20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3F249C4B-A7EB-46AB-2C15-B5E771753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6" y="3469357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6B10E-6FD5-58F0-B439-C4910918BE61}"/>
                  </a:ext>
                </a:extLst>
              </p:cNvPr>
              <p:cNvSpPr txBox="1"/>
              <p:nvPr/>
            </p:nvSpPr>
            <p:spPr>
              <a:xfrm>
                <a:off x="-956725" y="3390653"/>
                <a:ext cx="6248400" cy="665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  <m:sup/>
                            <m:e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𝒅𝒊𝒔𝒕</m:t>
                              </m:r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56B10E-6FD5-58F0-B439-C4910918B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6725" y="3390653"/>
                <a:ext cx="6248400" cy="6653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79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025C9-B199-C6C2-9605-99AB0746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FE4B33-43B5-B6E3-975D-D0273136AF41}"/>
              </a:ext>
            </a:extLst>
          </p:cNvPr>
          <p:cNvSpPr/>
          <p:nvPr/>
        </p:nvSpPr>
        <p:spPr>
          <a:xfrm>
            <a:off x="1606144" y="158118"/>
            <a:ext cx="89797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דינמיקה, השפעה וערך רשת – כלים ומדדים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EC4174B-31AC-F159-54D4-06179EB612B1}"/>
              </a:ext>
            </a:extLst>
          </p:cNvPr>
          <p:cNvSpPr/>
          <p:nvPr/>
        </p:nvSpPr>
        <p:spPr>
          <a:xfrm>
            <a:off x="8784630" y="80410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AFDD53-1B89-8A9E-952E-A3F9F5513171}"/>
              </a:ext>
            </a:extLst>
          </p:cNvPr>
          <p:cNvSpPr txBox="1"/>
          <p:nvPr/>
        </p:nvSpPr>
        <p:spPr>
          <a:xfrm>
            <a:off x="1270000" y="841621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Network Density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7AD6BF-E72E-747E-EE50-FC643028E318}"/>
              </a:ext>
            </a:extLst>
          </p:cNvPr>
          <p:cNvSpPr txBox="1"/>
          <p:nvPr/>
        </p:nvSpPr>
        <p:spPr>
          <a:xfrm>
            <a:off x="3090349" y="1158436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מודד את רמת הקישוריות הכללית ומאפשר להבין עד כמה הרשת צפופה או מפוזרת.</a:t>
            </a: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FD7A92F4-A612-95B7-8D3F-4945AD1A6CF4}"/>
              </a:ext>
            </a:extLst>
          </p:cNvPr>
          <p:cNvSpPr/>
          <p:nvPr/>
        </p:nvSpPr>
        <p:spPr>
          <a:xfrm>
            <a:off x="8784630" y="20367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7B46E917-2C61-6820-0094-7CD3D8D38045}"/>
              </a:ext>
            </a:extLst>
          </p:cNvPr>
          <p:cNvSpPr/>
          <p:nvPr/>
        </p:nvSpPr>
        <p:spPr>
          <a:xfrm>
            <a:off x="8784630" y="326945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4FEAE16F-E21D-C843-62C0-FB0DFE5CB196}"/>
              </a:ext>
            </a:extLst>
          </p:cNvPr>
          <p:cNvSpPr/>
          <p:nvPr/>
        </p:nvSpPr>
        <p:spPr>
          <a:xfrm>
            <a:off x="8784630" y="45021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pic>
        <p:nvPicPr>
          <p:cNvPr id="4098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11103D18-459B-752B-281A-4A79E96CB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936" y="919582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08BB26-4C33-5D2E-0E30-37F663E4435D}"/>
                  </a:ext>
                </a:extLst>
              </p:cNvPr>
              <p:cNvSpPr txBox="1"/>
              <p:nvPr/>
            </p:nvSpPr>
            <p:spPr>
              <a:xfrm>
                <a:off x="-1221085" y="902170"/>
                <a:ext cx="6248400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d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d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08BB26-4C33-5D2E-0E30-37F663E4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1085" y="902170"/>
                <a:ext cx="6248400" cy="674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C2A6FFB-7B4F-D2D4-1159-B5281A1FE632}"/>
              </a:ext>
            </a:extLst>
          </p:cNvPr>
          <p:cNvSpPr txBox="1"/>
          <p:nvPr/>
        </p:nvSpPr>
        <p:spPr>
          <a:xfrm>
            <a:off x="1270000" y="1902337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Freeman Centralization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32D30-C354-A873-414F-613A55EDE9F4}"/>
              </a:ext>
            </a:extLst>
          </p:cNvPr>
          <p:cNvSpPr txBox="1"/>
          <p:nvPr/>
        </p:nvSpPr>
        <p:spPr>
          <a:xfrm>
            <a:off x="3090349" y="2225171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מודד את ריכוזיות ההשפעה ברשת.</a:t>
            </a:r>
          </a:p>
        </p:txBody>
      </p:sp>
      <p:pic>
        <p:nvPicPr>
          <p:cNvPr id="14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28849A94-648C-648C-37B9-52A209D3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936" y="1965549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78F391-963D-12E6-E832-6047BDA6CED6}"/>
                  </a:ext>
                </a:extLst>
              </p:cNvPr>
              <p:cNvSpPr txBox="1"/>
              <p:nvPr/>
            </p:nvSpPr>
            <p:spPr>
              <a:xfrm>
                <a:off x="-1221085" y="1732755"/>
                <a:ext cx="6248400" cy="1049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7F705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F705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78F391-963D-12E6-E832-6047BDA6C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1085" y="1732755"/>
                <a:ext cx="6248400" cy="10498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10FA6C9-4DAB-4BFD-16EE-7DE30848EF36}"/>
              </a:ext>
            </a:extLst>
          </p:cNvPr>
          <p:cNvSpPr txBox="1"/>
          <p:nvPr/>
        </p:nvSpPr>
        <p:spPr>
          <a:xfrm>
            <a:off x="1270000" y="2808120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Closeness Centrality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6422E-60D2-F35E-BE89-37E6FE1D2A24}"/>
              </a:ext>
            </a:extLst>
          </p:cNvPr>
          <p:cNvSpPr txBox="1"/>
          <p:nvPr/>
        </p:nvSpPr>
        <p:spPr>
          <a:xfrm>
            <a:off x="3090349" y="3130954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הפעם לא נתמקד בצומת ספציפי, אלא נבחן את מהירות התפשטות המידע ברשת.</a:t>
            </a:r>
          </a:p>
        </p:txBody>
      </p:sp>
      <p:pic>
        <p:nvPicPr>
          <p:cNvPr id="20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30A5332F-753D-D867-132B-185CFE99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936" y="2892100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C7DB1A-5DF4-A260-EDC5-1264557844B6}"/>
                  </a:ext>
                </a:extLst>
              </p:cNvPr>
              <p:cNvSpPr txBox="1"/>
              <p:nvPr/>
            </p:nvSpPr>
            <p:spPr>
              <a:xfrm>
                <a:off x="-1221085" y="2822459"/>
                <a:ext cx="6248400" cy="665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  <m:sup/>
                            <m:e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𝒅𝒊𝒔𝒕</m:t>
                              </m:r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C7DB1A-5DF4-A260-EDC5-126455784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21085" y="2822459"/>
                <a:ext cx="6248400" cy="6653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C41943-3D97-562F-22B4-6CE4A3B8E13B}"/>
              </a:ext>
            </a:extLst>
          </p:cNvPr>
          <p:cNvSpPr txBox="1"/>
          <p:nvPr/>
        </p:nvSpPr>
        <p:spPr>
          <a:xfrm>
            <a:off x="1234881" y="5170480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חוק ריד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DC6FF-F597-56E9-01E9-EABA4C65B2D7}"/>
              </a:ext>
            </a:extLst>
          </p:cNvPr>
          <p:cNvSpPr txBox="1"/>
          <p:nvPr/>
        </p:nvSpPr>
        <p:spPr>
          <a:xfrm>
            <a:off x="3055230" y="5493314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מתאר גידול אקספוננציאלי בערך הרשת כתוצאה מיצירת תתי קהילות.</a:t>
            </a:r>
          </a:p>
        </p:txBody>
      </p:sp>
      <p:pic>
        <p:nvPicPr>
          <p:cNvPr id="11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2EDC69C6-EB52-BE63-3F84-8710783A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817" y="5254460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26CF14-5936-D0A3-3023-34E5E0BDE6D6}"/>
              </a:ext>
            </a:extLst>
          </p:cNvPr>
          <p:cNvSpPr txBox="1"/>
          <p:nvPr/>
        </p:nvSpPr>
        <p:spPr>
          <a:xfrm>
            <a:off x="-2495927" y="5401313"/>
            <a:ext cx="624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קהילה מבוזרת תוביל ליצירה של תתי קהילות</a:t>
            </a:r>
            <a:endParaRPr lang="he-IL" sz="1600" b="1" dirty="0">
              <a:solidFill>
                <a:srgbClr val="7F7053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79417D-6D6E-F28B-BA4F-A16CB0535144}"/>
              </a:ext>
            </a:extLst>
          </p:cNvPr>
          <p:cNvSpPr txBox="1"/>
          <p:nvPr/>
        </p:nvSpPr>
        <p:spPr>
          <a:xfrm>
            <a:off x="1270000" y="6040326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PageRank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BB68DA-30C9-EC96-5A71-126C3E13E86F}"/>
              </a:ext>
            </a:extLst>
          </p:cNvPr>
          <p:cNvSpPr txBox="1"/>
          <p:nvPr/>
        </p:nvSpPr>
        <p:spPr>
          <a:xfrm>
            <a:off x="3090349" y="6363160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יאפשר לזהות קהילות ונרטיבים דומיננטיים ובכך להמחיש אמפירית את חוק ריד</a:t>
            </a:r>
          </a:p>
        </p:txBody>
      </p:sp>
      <p:pic>
        <p:nvPicPr>
          <p:cNvPr id="23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C5A80509-357C-9BFF-13F2-7FD4A651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817" y="6046332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3D930A-57F6-1C63-C47F-9F1AA20EB766}"/>
              </a:ext>
            </a:extLst>
          </p:cNvPr>
          <p:cNvSpPr txBox="1"/>
          <p:nvPr/>
        </p:nvSpPr>
        <p:spPr>
          <a:xfrm>
            <a:off x="1270000" y="3668074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חוק סרנוף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6461A-FA6A-392F-D70A-E1CC4B688CEB}"/>
              </a:ext>
            </a:extLst>
          </p:cNvPr>
          <p:cNvSpPr txBox="1"/>
          <p:nvPr/>
        </p:nvSpPr>
        <p:spPr>
          <a:xfrm>
            <a:off x="3055230" y="3943693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מתאר גידול לינארי בערך הרשת כתלות במספר המשתמשים (חשיפה).</a:t>
            </a:r>
          </a:p>
        </p:txBody>
      </p:sp>
      <p:pic>
        <p:nvPicPr>
          <p:cNvPr id="27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F1187F5D-3B8F-C056-5BA5-36159C0DC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817" y="3704839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410F4D2-0FA9-2592-4795-8EE8F9D56A8F}"/>
              </a:ext>
            </a:extLst>
          </p:cNvPr>
          <p:cNvSpPr txBox="1"/>
          <p:nvPr/>
        </p:nvSpPr>
        <p:spPr>
          <a:xfrm>
            <a:off x="1234881" y="4421835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חוק מטקלף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4F5E25-6D98-CBFE-8327-3C7AC8C432D7}"/>
              </a:ext>
            </a:extLst>
          </p:cNvPr>
          <p:cNvSpPr txBox="1"/>
          <p:nvPr/>
        </p:nvSpPr>
        <p:spPr>
          <a:xfrm>
            <a:off x="3055230" y="4744669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מתאר גידול ריבועי בערך הרשת כתלות במספר הקשרים בין המשתמשים.</a:t>
            </a:r>
          </a:p>
        </p:txBody>
      </p:sp>
      <p:pic>
        <p:nvPicPr>
          <p:cNvPr id="32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726A7484-3EF9-DDD3-C9DA-D84D41C84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817" y="4505815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52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CDE24-7A97-A3B2-F997-6D2CCF129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7F9420-52BC-461F-FCDE-693B86962D7B}"/>
              </a:ext>
            </a:extLst>
          </p:cNvPr>
          <p:cNvSpPr/>
          <p:nvPr/>
        </p:nvSpPr>
        <p:spPr>
          <a:xfrm>
            <a:off x="1606144" y="158118"/>
            <a:ext cx="89797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שיתוף פעולה וקונפליקט – כלים ומדדים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7FB081F2-AC50-7EB9-0823-F9BDAD07D301}"/>
              </a:ext>
            </a:extLst>
          </p:cNvPr>
          <p:cNvSpPr/>
          <p:nvPr/>
        </p:nvSpPr>
        <p:spPr>
          <a:xfrm>
            <a:off x="8784630" y="80410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CF1579B5-5EC9-FCD5-63B2-52732F42F496}"/>
              </a:ext>
            </a:extLst>
          </p:cNvPr>
          <p:cNvSpPr/>
          <p:nvPr/>
        </p:nvSpPr>
        <p:spPr>
          <a:xfrm>
            <a:off x="8784630" y="20367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F6E75C47-BA3E-928E-1666-4105B889D2EC}"/>
              </a:ext>
            </a:extLst>
          </p:cNvPr>
          <p:cNvSpPr/>
          <p:nvPr/>
        </p:nvSpPr>
        <p:spPr>
          <a:xfrm>
            <a:off x="8784630" y="326945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F2C6D594-EE79-FE84-3A19-7F452F9EE4D0}"/>
              </a:ext>
            </a:extLst>
          </p:cNvPr>
          <p:cNvSpPr/>
          <p:nvPr/>
        </p:nvSpPr>
        <p:spPr>
          <a:xfrm>
            <a:off x="8784630" y="45021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0F0F1B-0FC7-B4D3-5EA7-1135EC4F43C8}"/>
              </a:ext>
            </a:extLst>
          </p:cNvPr>
          <p:cNvSpPr txBox="1"/>
          <p:nvPr/>
        </p:nvSpPr>
        <p:spPr>
          <a:xfrm>
            <a:off x="1048920" y="1065337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גרפים חתומים +</a:t>
            </a:r>
            <a:r>
              <a:rPr lang="en-US" sz="2000" b="1" dirty="0">
                <a:solidFill>
                  <a:srgbClr val="7F7053"/>
                </a:solidFill>
              </a:rPr>
              <a:t> </a:t>
            </a:r>
            <a:r>
              <a:rPr lang="he-IL" sz="2000" b="1" dirty="0">
                <a:solidFill>
                  <a:srgbClr val="7F7053"/>
                </a:solidFill>
              </a:rPr>
              <a:t>הרחבת </a:t>
            </a:r>
            <a:r>
              <a:rPr lang="en-US" sz="2000" b="1" dirty="0">
                <a:solidFill>
                  <a:srgbClr val="7F7053"/>
                </a:solidFill>
              </a:rPr>
              <a:t>Winlker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8EEFF-FAF2-CCC4-02EC-AF192C4C09E6}"/>
              </a:ext>
            </a:extLst>
          </p:cNvPr>
          <p:cNvSpPr txBox="1"/>
          <p:nvPr/>
        </p:nvSpPr>
        <p:spPr>
          <a:xfrm>
            <a:off x="2869269" y="1388171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כמו שציינו, יאפשרו ניתוח יחסי תמיכה, התנגדות וניטרליות בין משתמשים.</a:t>
            </a:r>
          </a:p>
        </p:txBody>
      </p:sp>
      <p:pic>
        <p:nvPicPr>
          <p:cNvPr id="14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C77F09F1-43E2-F1F7-AA5F-F3611EF5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856" y="1128549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140602-8051-D76D-BF1B-9E974CDFFF4E}"/>
              </a:ext>
            </a:extLst>
          </p:cNvPr>
          <p:cNvSpPr txBox="1"/>
          <p:nvPr/>
        </p:nvSpPr>
        <p:spPr>
          <a:xfrm>
            <a:off x="1048920" y="1971120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תאוריית האיזון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101996-51F3-BF1A-6180-AFEDA9585ADF}"/>
              </a:ext>
            </a:extLst>
          </p:cNvPr>
          <p:cNvSpPr txBox="1"/>
          <p:nvPr/>
        </p:nvSpPr>
        <p:spPr>
          <a:xfrm>
            <a:off x="2869269" y="2293954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מאפשרת בחינת יציבות וקונפליקטים בין קבוצות ברשת.</a:t>
            </a:r>
          </a:p>
        </p:txBody>
      </p:sp>
      <p:pic>
        <p:nvPicPr>
          <p:cNvPr id="20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09B96CD6-2DCB-20C0-3D62-10D52564A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856" y="2055100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E462FA-99BC-D707-7495-D04CE2B9C0DF}"/>
              </a:ext>
            </a:extLst>
          </p:cNvPr>
          <p:cNvSpPr txBox="1"/>
          <p:nvPr/>
        </p:nvSpPr>
        <p:spPr>
          <a:xfrm>
            <a:off x="1013801" y="2783859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תורת המשחקים – משחק </a:t>
            </a:r>
            <a:r>
              <a:rPr lang="en-US" sz="2000" b="1" dirty="0">
                <a:solidFill>
                  <a:srgbClr val="7F7053"/>
                </a:solidFill>
              </a:rPr>
              <a:t>T</a:t>
            </a:r>
            <a:r>
              <a:rPr lang="he-IL" sz="2000" b="1" dirty="0">
                <a:solidFill>
                  <a:srgbClr val="7F7053"/>
                </a:solidFill>
              </a:rPr>
              <a:t> שלבי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077AD4-8260-49EF-6836-955315C7ACEC}"/>
              </a:ext>
            </a:extLst>
          </p:cNvPr>
          <p:cNvSpPr txBox="1"/>
          <p:nvPr/>
        </p:nvSpPr>
        <p:spPr>
          <a:xfrm>
            <a:off x="1385064" y="3106693"/>
            <a:ext cx="904831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ברשת, אינטראקציות בין משתמשים אינן חד פעמיות.</a:t>
            </a:r>
            <a:br>
              <a:rPr lang="en-US" sz="1600" dirty="0">
                <a:solidFill>
                  <a:srgbClr val="7F7053"/>
                </a:solidFill>
              </a:rPr>
            </a:br>
            <a:r>
              <a:rPr lang="he-IL" sz="1600" dirty="0">
                <a:solidFill>
                  <a:srgbClr val="7F7053"/>
                </a:solidFill>
              </a:rPr>
              <a:t>משתמשים מגיבים שוב ושוב, מזהים דפוסים של תמיכה או התנגדות וזוכרים התנהגות קודמת של אחרים.</a:t>
            </a:r>
          </a:p>
        </p:txBody>
      </p:sp>
      <p:pic>
        <p:nvPicPr>
          <p:cNvPr id="27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1CFD8EB6-B7FA-C4F7-57E7-4CE66923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856" y="2900823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F9D774-666B-3415-3361-491C28023E3B}"/>
              </a:ext>
            </a:extLst>
          </p:cNvPr>
          <p:cNvSpPr txBox="1"/>
          <p:nvPr/>
        </p:nvSpPr>
        <p:spPr>
          <a:xfrm>
            <a:off x="1064601" y="3746916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תורת המשחקים – </a:t>
            </a:r>
            <a:r>
              <a:rPr lang="en-US" sz="2000" b="1" dirty="0">
                <a:solidFill>
                  <a:srgbClr val="7F7053"/>
                </a:solidFill>
              </a:rPr>
              <a:t>Tit For Tat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BFAC2-E21E-DCD0-445D-0CA4ED145160}"/>
              </a:ext>
            </a:extLst>
          </p:cNvPr>
          <p:cNvSpPr txBox="1"/>
          <p:nvPr/>
        </p:nvSpPr>
        <p:spPr>
          <a:xfrm>
            <a:off x="1435864" y="4069750"/>
            <a:ext cx="90483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שיתוף פעולה עם מי ששיתף פעולה בעבר, ותגובה שלילית למי שהתנגד.</a:t>
            </a:r>
            <a:br>
              <a:rPr lang="en-US" sz="1600" dirty="0">
                <a:solidFill>
                  <a:srgbClr val="7F7053"/>
                </a:solidFill>
              </a:rPr>
            </a:br>
            <a:r>
              <a:rPr lang="he-IL" sz="1600" dirty="0">
                <a:solidFill>
                  <a:srgbClr val="7F7053"/>
                </a:solidFill>
              </a:rPr>
              <a:t>משתמש התומך בנרטיב מקבל חיזוקים, לייקים ושיתופים.</a:t>
            </a:r>
          </a:p>
          <a:p>
            <a:pPr algn="r" rtl="1"/>
            <a:r>
              <a:rPr lang="he-IL" sz="1600" dirty="0">
                <a:solidFill>
                  <a:srgbClr val="7F7053"/>
                </a:solidFill>
              </a:rPr>
              <a:t>משתמש המבקר את התנועה עלול להיתקל בהתקפות או השתקה.</a:t>
            </a:r>
          </a:p>
        </p:txBody>
      </p:sp>
      <p:pic>
        <p:nvPicPr>
          <p:cNvPr id="5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663A539B-91DB-C6C5-98CB-E241123E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656" y="3863880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B8E9E0-08C3-FB58-AED5-9FEEBB193239}"/>
              </a:ext>
            </a:extLst>
          </p:cNvPr>
          <p:cNvSpPr txBox="1"/>
          <p:nvPr/>
        </p:nvSpPr>
        <p:spPr>
          <a:xfrm>
            <a:off x="1064601" y="4952899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תורת המשחקים – </a:t>
            </a:r>
            <a:r>
              <a:rPr lang="en-US" sz="2000" b="1" dirty="0">
                <a:solidFill>
                  <a:srgbClr val="7F7053"/>
                </a:solidFill>
              </a:rPr>
              <a:t>Win-Stay, Lose-Shift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2B3DE6-0566-B590-8BC3-4F6B7F9A3937}"/>
              </a:ext>
            </a:extLst>
          </p:cNvPr>
          <p:cNvSpPr txBox="1"/>
          <p:nvPr/>
        </p:nvSpPr>
        <p:spPr>
          <a:xfrm>
            <a:off x="1435864" y="5275733"/>
            <a:ext cx="904831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אסטרטגיה שהביאה תגמול נשמרת. אסטרטגיה שלא הצליחה משתנה.</a:t>
            </a:r>
          </a:p>
          <a:p>
            <a:pPr algn="r" rtl="1"/>
            <a:r>
              <a:rPr lang="he-IL" sz="1600" dirty="0">
                <a:solidFill>
                  <a:srgbClr val="7F7053"/>
                </a:solidFill>
              </a:rPr>
              <a:t>נרטיב הזוכה לתגובות חיוביות מופץ שוב ושוב.</a:t>
            </a:r>
          </a:p>
          <a:p>
            <a:pPr algn="r" rtl="1"/>
            <a:r>
              <a:rPr lang="he-IL" sz="1600" dirty="0">
                <a:solidFill>
                  <a:srgbClr val="7F7053"/>
                </a:solidFill>
              </a:rPr>
              <a:t>נרטיב שלא זוכה לחשיפה נזנח או עובר התאמה.</a:t>
            </a:r>
          </a:p>
        </p:txBody>
      </p:sp>
      <p:pic>
        <p:nvPicPr>
          <p:cNvPr id="37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1AFB1C7D-89BD-1D4A-F3F7-75A7EEC3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656" y="5069863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01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E0C9-9040-153A-2F19-8298A041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ABA4D3-AA91-8D49-9D85-E4665FB8F169}"/>
              </a:ext>
            </a:extLst>
          </p:cNvPr>
          <p:cNvSpPr/>
          <p:nvPr/>
        </p:nvSpPr>
        <p:spPr>
          <a:xfrm>
            <a:off x="1606144" y="96221"/>
            <a:ext cx="89797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משפט אי האפשרות של ארו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646ABB49-864E-F12E-B37E-004AF3EF5741}"/>
              </a:ext>
            </a:extLst>
          </p:cNvPr>
          <p:cNvSpPr/>
          <p:nvPr/>
        </p:nvSpPr>
        <p:spPr>
          <a:xfrm>
            <a:off x="8784630" y="80410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6EF85763-A644-A288-99DD-7B2151A6CBB0}"/>
              </a:ext>
            </a:extLst>
          </p:cNvPr>
          <p:cNvSpPr/>
          <p:nvPr/>
        </p:nvSpPr>
        <p:spPr>
          <a:xfrm>
            <a:off x="8784630" y="20367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0BCF6-1E48-7D89-4FA0-E72AD06FE99B}"/>
              </a:ext>
            </a:extLst>
          </p:cNvPr>
          <p:cNvSpPr txBox="1"/>
          <p:nvPr/>
        </p:nvSpPr>
        <p:spPr>
          <a:xfrm>
            <a:off x="1162050" y="1202728"/>
            <a:ext cx="98679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2400" b="1" dirty="0">
                <a:solidFill>
                  <a:srgbClr val="7F7053"/>
                </a:solidFill>
              </a:rPr>
              <a:t>משפט אי האפשרות של ארו קובע כי לא קיים מנגנון הכרעה חברתי הוגן היכול לאחד העדפות פרטניות לכדי החלטה קולקטיבית עקבית תחת תנאים סבירים.</a:t>
            </a:r>
          </a:p>
          <a:p>
            <a:pPr algn="r" rtl="1"/>
            <a:endParaRPr lang="he-IL" sz="2400" b="1" dirty="0">
              <a:solidFill>
                <a:srgbClr val="7F7053"/>
              </a:solidFill>
            </a:endParaRPr>
          </a:p>
          <a:p>
            <a:pPr algn="r" rtl="1"/>
            <a:r>
              <a:rPr lang="he-IL" sz="2400" b="1" dirty="0">
                <a:solidFill>
                  <a:srgbClr val="7F7053"/>
                </a:solidFill>
              </a:rPr>
              <a:t>רשת </a:t>
            </a:r>
            <a:r>
              <a:rPr lang="en-US" sz="2400" b="1" dirty="0">
                <a:solidFill>
                  <a:srgbClr val="7F7053"/>
                </a:solidFill>
              </a:rPr>
              <a:t>QAnon</a:t>
            </a:r>
            <a:r>
              <a:rPr lang="he-IL" sz="2400" b="1" dirty="0">
                <a:solidFill>
                  <a:srgbClr val="7F7053"/>
                </a:solidFill>
              </a:rPr>
              <a:t> מדגימה מצב זה בפועל:</a:t>
            </a:r>
          </a:p>
          <a:p>
            <a:pPr algn="r" rtl="1"/>
            <a:r>
              <a:rPr lang="he-IL" sz="2400" b="1" dirty="0">
                <a:solidFill>
                  <a:srgbClr val="7F7053"/>
                </a:solidFill>
              </a:rPr>
              <a:t>בהיעדר סמכות מרכזית או מנגנון הכרעה מוסכם, נרטיבים דומיננטיים אינם תוצאה של קונצנזוס, אלא של מבנה הרשת ודינמיקת ההשפעה.</a:t>
            </a:r>
          </a:p>
          <a:p>
            <a:pPr algn="r" rtl="1"/>
            <a:endParaRPr lang="he-IL" sz="2400" b="1" dirty="0">
              <a:solidFill>
                <a:srgbClr val="7F7053"/>
              </a:solidFill>
            </a:endParaRPr>
          </a:p>
          <a:p>
            <a:pPr algn="r" rtl="1"/>
            <a:r>
              <a:rPr lang="he-IL" sz="2400" b="1" dirty="0">
                <a:solidFill>
                  <a:srgbClr val="7F7053"/>
                </a:solidFill>
              </a:rPr>
              <a:t>כתוצאה מכך, כוח והשפעה נוצרים דרך קשרים, קהילות ומבנה רשת — ולא דרך “אמת” או הכרעה רציונלית משותפת.</a:t>
            </a:r>
          </a:p>
        </p:txBody>
      </p:sp>
    </p:spTree>
    <p:extLst>
      <p:ext uri="{BB962C8B-B14F-4D97-AF65-F5344CB8AC3E}">
        <p14:creationId xmlns:p14="http://schemas.microsoft.com/office/powerpoint/2010/main" val="246372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152DE-A78F-46BB-54FE-368DA53FE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01F2A8-45AD-3398-1790-C4B0E6441DDA}"/>
              </a:ext>
            </a:extLst>
          </p:cNvPr>
          <p:cNvSpPr/>
          <p:nvPr/>
        </p:nvSpPr>
        <p:spPr>
          <a:xfrm>
            <a:off x="1606144" y="96221"/>
            <a:ext cx="89797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תוצר ראשוני – גרף סכמתי + קוד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BA68AD19-5B02-97FA-00ED-B47F8CC1EFEB}"/>
              </a:ext>
            </a:extLst>
          </p:cNvPr>
          <p:cNvSpPr/>
          <p:nvPr/>
        </p:nvSpPr>
        <p:spPr>
          <a:xfrm>
            <a:off x="8784630" y="80410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D03A2DF7-3336-5CAB-1645-C0AD334FA195}"/>
              </a:ext>
            </a:extLst>
          </p:cNvPr>
          <p:cNvSpPr/>
          <p:nvPr/>
        </p:nvSpPr>
        <p:spPr>
          <a:xfrm>
            <a:off x="8784630" y="20367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CCE9E6-D738-C813-573A-0A23FEC1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36" y="751458"/>
            <a:ext cx="9664728" cy="6106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92CF87-1739-E311-5C65-AA5211AE409B}"/>
              </a:ext>
            </a:extLst>
          </p:cNvPr>
          <p:cNvSpPr txBox="1"/>
          <p:nvPr/>
        </p:nvSpPr>
        <p:spPr>
          <a:xfrm>
            <a:off x="0" y="3163388"/>
            <a:ext cx="11405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hlinkClick r:id="rId3"/>
              </a:rPr>
              <a:t>GITHUB LINK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83172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miley - Free shapes icons">
            <a:extLst>
              <a:ext uri="{FF2B5EF4-FFF2-40B4-BE49-F238E27FC236}">
                <a16:creationId xmlns:a16="http://schemas.microsoft.com/office/drawing/2014/main" id="{7FFA0E9F-6C7D-7E6B-AFBB-26C84C5B2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00" y="368300"/>
            <a:ext cx="6121400" cy="61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3291B4-EDB7-011F-9100-87F515FDF45C}"/>
              </a:ext>
            </a:extLst>
          </p:cNvPr>
          <p:cNvSpPr txBox="1"/>
          <p:nvPr/>
        </p:nvSpPr>
        <p:spPr>
          <a:xfrm>
            <a:off x="-1730477" y="6489700"/>
            <a:ext cx="663677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/>
              <a:t>“</a:t>
            </a:r>
            <a:r>
              <a:rPr lang="he-IL" sz="2000" dirty="0"/>
              <a:t>"יום ללא סמיילי הוא יום מבוזבז</a:t>
            </a:r>
          </a:p>
        </p:txBody>
      </p:sp>
    </p:spTree>
    <p:extLst>
      <p:ext uri="{BB962C8B-B14F-4D97-AF65-F5344CB8AC3E}">
        <p14:creationId xmlns:p14="http://schemas.microsoft.com/office/powerpoint/2010/main" val="252825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1">
            <a:extLst>
              <a:ext uri="{FF2B5EF4-FFF2-40B4-BE49-F238E27FC236}">
                <a16:creationId xmlns:a16="http://schemas.microsoft.com/office/drawing/2014/main" id="{4F4F10B5-B47A-AA29-BB90-9DE0B29F7DD7}"/>
              </a:ext>
            </a:extLst>
          </p:cNvPr>
          <p:cNvSpPr/>
          <p:nvPr/>
        </p:nvSpPr>
        <p:spPr>
          <a:xfrm>
            <a:off x="178515" y="1110635"/>
            <a:ext cx="5599986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B46007B9-77BF-C275-512D-180C21DA7DDE}"/>
              </a:ext>
            </a:extLst>
          </p:cNvPr>
          <p:cNvSpPr/>
          <p:nvPr/>
        </p:nvSpPr>
        <p:spPr>
          <a:xfrm>
            <a:off x="178515" y="3993535"/>
            <a:ext cx="5599986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DD6CCF-28E5-B4C6-78F6-88AFA0CAB265}"/>
              </a:ext>
            </a:extLst>
          </p:cNvPr>
          <p:cNvSpPr/>
          <p:nvPr/>
        </p:nvSpPr>
        <p:spPr>
          <a:xfrm>
            <a:off x="2004976" y="112169"/>
            <a:ext cx="81820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QAnon</a:t>
            </a:r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 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3478E943-77CA-AC97-ABDB-6365926EB50D}"/>
              </a:ext>
            </a:extLst>
          </p:cNvPr>
          <p:cNvSpPr/>
          <p:nvPr/>
        </p:nvSpPr>
        <p:spPr>
          <a:xfrm>
            <a:off x="6413500" y="1110635"/>
            <a:ext cx="5599986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1347451C-B910-9CD5-1BF3-9B6299CF46DB}"/>
              </a:ext>
            </a:extLst>
          </p:cNvPr>
          <p:cNvSpPr/>
          <p:nvPr/>
        </p:nvSpPr>
        <p:spPr>
          <a:xfrm>
            <a:off x="11118929" y="12763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3D49B3DB-FD75-BCF3-F162-90A5C4C73612}"/>
              </a:ext>
            </a:extLst>
          </p:cNvPr>
          <p:cNvSpPr/>
          <p:nvPr/>
        </p:nvSpPr>
        <p:spPr>
          <a:xfrm>
            <a:off x="6413500" y="3993535"/>
            <a:ext cx="5599986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B2BFEC04-1C99-20ED-857B-67EAAD806FE6}"/>
              </a:ext>
            </a:extLst>
          </p:cNvPr>
          <p:cNvSpPr/>
          <p:nvPr/>
        </p:nvSpPr>
        <p:spPr>
          <a:xfrm>
            <a:off x="11118929" y="41592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21B4D385-C752-4C68-E311-AC58DF1C7479}"/>
              </a:ext>
            </a:extLst>
          </p:cNvPr>
          <p:cNvSpPr/>
          <p:nvPr/>
        </p:nvSpPr>
        <p:spPr>
          <a:xfrm>
            <a:off x="4905593" y="12763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L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5DB635D8-C568-EE55-400F-5F460B91F24B}"/>
              </a:ext>
            </a:extLst>
          </p:cNvPr>
          <p:cNvSpPr/>
          <p:nvPr/>
        </p:nvSpPr>
        <p:spPr>
          <a:xfrm>
            <a:off x="4905593" y="415929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L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EB925003-1E82-FD5D-4B62-08C0DF54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6095" y="1463556"/>
            <a:ext cx="306110" cy="306110"/>
          </a:xfrm>
          <a:prstGeom prst="rect">
            <a:avLst/>
          </a:prstGeom>
        </p:spPr>
      </p:pic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9213F828-84D3-622A-023F-0D6F75F54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2759" y="1463556"/>
            <a:ext cx="306110" cy="30611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047E8D64-C377-5355-DC65-8A632A01E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2759" y="4346456"/>
            <a:ext cx="306110" cy="306110"/>
          </a:xfrm>
          <a:prstGeom prst="rect">
            <a:avLst/>
          </a:prstGeom>
        </p:spPr>
      </p:pic>
      <p:pic>
        <p:nvPicPr>
          <p:cNvPr id="31" name="Image 2" descr="preencoded.png">
            <a:extLst>
              <a:ext uri="{FF2B5EF4-FFF2-40B4-BE49-F238E27FC236}">
                <a16:creationId xmlns:a16="http://schemas.microsoft.com/office/drawing/2014/main" id="{DEFB3105-E5FD-1A4E-2738-5A907832FF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06095" y="4346456"/>
            <a:ext cx="306110" cy="3061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8D6512-E703-ABED-4369-7E70CDE4C427}"/>
              </a:ext>
            </a:extLst>
          </p:cNvPr>
          <p:cNvSpPr txBox="1"/>
          <p:nvPr/>
        </p:nvSpPr>
        <p:spPr>
          <a:xfrm>
            <a:off x="7160356" y="1416556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תנועת קונספירציה מקוונת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00B2DD-9629-5BDC-E7AF-000900CC002D}"/>
              </a:ext>
            </a:extLst>
          </p:cNvPr>
          <p:cNvSpPr txBox="1"/>
          <p:nvPr/>
        </p:nvSpPr>
        <p:spPr>
          <a:xfrm>
            <a:off x="942652" y="1416556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שנות פעילות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AD5058-6561-E9A7-7FF9-CC1B0224BA53}"/>
              </a:ext>
            </a:extLst>
          </p:cNvPr>
          <p:cNvSpPr txBox="1"/>
          <p:nvPr/>
        </p:nvSpPr>
        <p:spPr>
          <a:xfrm>
            <a:off x="942652" y="4299456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היעדר מנהיגות פורמלית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65F211-431D-2E7C-D4A3-D97013C3403D}"/>
              </a:ext>
            </a:extLst>
          </p:cNvPr>
          <p:cNvSpPr txBox="1"/>
          <p:nvPr/>
        </p:nvSpPr>
        <p:spPr>
          <a:xfrm>
            <a:off x="7160356" y="4252456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מבוססת על הודעות אנונימיות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67B943-6864-C197-1430-9DE7463A4367}"/>
              </a:ext>
            </a:extLst>
          </p:cNvPr>
          <p:cNvSpPr txBox="1"/>
          <p:nvPr/>
        </p:nvSpPr>
        <p:spPr>
          <a:xfrm>
            <a:off x="258970" y="4958358"/>
            <a:ext cx="543907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rgbClr val="7F7053"/>
                </a:solidFill>
              </a:rPr>
              <a:t>אין גורם מרכזי המנהל את הרשת או מכתיב נרטיב רשמי.</a:t>
            </a:r>
            <a:br>
              <a:rPr lang="he-IL" dirty="0">
                <a:solidFill>
                  <a:srgbClr val="7F7053"/>
                </a:solidFill>
              </a:rPr>
            </a:br>
            <a:endParaRPr lang="he-IL" dirty="0">
              <a:solidFill>
                <a:srgbClr val="7F7053"/>
              </a:solidFill>
            </a:endParaRPr>
          </a:p>
          <a:p>
            <a:pPr algn="r" rtl="1"/>
            <a:r>
              <a:rPr lang="he-IL" dirty="0">
                <a:solidFill>
                  <a:srgbClr val="7F7053"/>
                </a:solidFill>
              </a:rPr>
              <a:t>הרשת פועלת כמבנה מבוזר, שבו משמעות והשפעה נוצרות באופן קולקטיבי.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6B483F-AD2E-8FD9-333E-D22A62A8C018}"/>
              </a:ext>
            </a:extLst>
          </p:cNvPr>
          <p:cNvSpPr txBox="1"/>
          <p:nvPr/>
        </p:nvSpPr>
        <p:spPr>
          <a:xfrm>
            <a:off x="6413500" y="4958357"/>
            <a:ext cx="543907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rgbClr val="7F7053"/>
                </a:solidFill>
              </a:rPr>
              <a:t>התנועה מונעת על ידי פוסטים קצרים וחידתיים מדמות אנונימית המכונה </a:t>
            </a:r>
            <a:r>
              <a:rPr lang="en-US" dirty="0">
                <a:solidFill>
                  <a:srgbClr val="7F7053"/>
                </a:solidFill>
              </a:rPr>
              <a:t>“Q”</a:t>
            </a:r>
            <a:r>
              <a:rPr lang="he-IL" dirty="0">
                <a:solidFill>
                  <a:srgbClr val="7F7053"/>
                </a:solidFill>
              </a:rPr>
              <a:t>.</a:t>
            </a:r>
          </a:p>
          <a:p>
            <a:pPr algn="r" rtl="1"/>
            <a:endParaRPr lang="he-IL" dirty="0">
              <a:solidFill>
                <a:srgbClr val="7F7053"/>
              </a:solidFill>
            </a:endParaRPr>
          </a:p>
          <a:p>
            <a:pPr algn="r" rtl="1"/>
            <a:r>
              <a:rPr lang="he-IL" dirty="0">
                <a:solidFill>
                  <a:srgbClr val="7F7053"/>
                </a:solidFill>
              </a:rPr>
              <a:t>המסרים מפורשים, מורחבים ומופצים על ידי הקהילה ומכונים "</a:t>
            </a:r>
            <a:r>
              <a:rPr lang="en-US" dirty="0">
                <a:solidFill>
                  <a:srgbClr val="7F7053"/>
                </a:solidFill>
              </a:rPr>
              <a:t>Q-Drops</a:t>
            </a:r>
            <a:r>
              <a:rPr lang="he-IL" dirty="0">
                <a:solidFill>
                  <a:srgbClr val="7F7053"/>
                </a:solidFill>
              </a:rPr>
              <a:t>".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A1D8CE-4CA7-83F2-254B-1F747114F104}"/>
              </a:ext>
            </a:extLst>
          </p:cNvPr>
          <p:cNvSpPr txBox="1"/>
          <p:nvPr/>
        </p:nvSpPr>
        <p:spPr>
          <a:xfrm>
            <a:off x="180260" y="2075458"/>
            <a:ext cx="543907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rgbClr val="7F7053"/>
                </a:solidFill>
                <a:cs typeface="+mj-cs"/>
              </a:rPr>
              <a:t>התנועה החלה לפעול באוקטובר 2017 והמשיכה להיות פעילה לאורך מספר שנים, פוסט אחרון ב-2020.</a:t>
            </a:r>
            <a:endParaRPr lang="en-US" dirty="0">
              <a:solidFill>
                <a:srgbClr val="7F7053"/>
              </a:solidFill>
              <a:cs typeface="+mj-cs"/>
            </a:endParaRPr>
          </a:p>
          <a:p>
            <a:pPr algn="r" rtl="1"/>
            <a:br>
              <a:rPr lang="en-US" dirty="0">
                <a:solidFill>
                  <a:srgbClr val="7F7053"/>
                </a:solidFill>
                <a:cs typeface="+mj-cs"/>
              </a:rPr>
            </a:br>
            <a:r>
              <a:rPr lang="he-IL" dirty="0">
                <a:solidFill>
                  <a:srgbClr val="7F7053"/>
                </a:solidFill>
                <a:cs typeface="+mj-cs"/>
              </a:rPr>
              <a:t>חזרה קצרה של "</a:t>
            </a:r>
            <a:r>
              <a:rPr lang="en-US" dirty="0">
                <a:solidFill>
                  <a:srgbClr val="7F7053"/>
                </a:solidFill>
                <a:cs typeface="+mj-cs"/>
              </a:rPr>
              <a:t>Q</a:t>
            </a:r>
            <a:r>
              <a:rPr lang="he-IL" dirty="0">
                <a:solidFill>
                  <a:srgbClr val="7F7053"/>
                </a:solidFill>
                <a:cs typeface="+mj-cs"/>
              </a:rPr>
              <a:t>" ב-2022.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397631-156B-68AD-E64A-564356C36862}"/>
              </a:ext>
            </a:extLst>
          </p:cNvPr>
          <p:cNvSpPr txBox="1"/>
          <p:nvPr/>
        </p:nvSpPr>
        <p:spPr>
          <a:xfrm>
            <a:off x="6413500" y="2122457"/>
            <a:ext cx="5439076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rgbClr val="7F7053"/>
                </a:solidFill>
              </a:rPr>
              <a:t>תנועת קונספירציה מבוססת אינטרנט, הטוענת לקיומו של “שלטון צללים” בקרב אליטות פוליטיות בארצות הברית, לרבות גורמים בבית הלבן.</a:t>
            </a:r>
            <a:endParaRPr lang="he-IL" sz="2000" dirty="0">
              <a:solidFill>
                <a:srgbClr val="7F70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85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802A75-4373-F078-0004-55F731E7ACDB}"/>
              </a:ext>
            </a:extLst>
          </p:cNvPr>
          <p:cNvSpPr/>
          <p:nvPr/>
        </p:nvSpPr>
        <p:spPr>
          <a:xfrm>
            <a:off x="2004976" y="112169"/>
            <a:ext cx="81820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הנרטיב המרכזי 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4521911A-F16A-6673-F586-D10D9A5AC30D}"/>
              </a:ext>
            </a:extLst>
          </p:cNvPr>
          <p:cNvSpPr/>
          <p:nvPr/>
        </p:nvSpPr>
        <p:spPr>
          <a:xfrm>
            <a:off x="323334" y="943166"/>
            <a:ext cx="5525453" cy="1165384"/>
          </a:xfrm>
          <a:prstGeom prst="roundRect">
            <a:avLst>
              <a:gd name="adj" fmla="val 941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L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F19ED929-3DB2-9B0A-2FB9-352471B40394}"/>
              </a:ext>
            </a:extLst>
          </p:cNvPr>
          <p:cNvSpPr/>
          <p:nvPr/>
        </p:nvSpPr>
        <p:spPr>
          <a:xfrm>
            <a:off x="5780207" y="943166"/>
            <a:ext cx="91440" cy="1165384"/>
          </a:xfrm>
          <a:prstGeom prst="roundRect">
            <a:avLst>
              <a:gd name="adj" fmla="val 29812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6B8A5DD7-EC81-AB0F-FCB9-E4E496CDEDC9}"/>
              </a:ext>
            </a:extLst>
          </p:cNvPr>
          <p:cNvSpPr/>
          <p:nvPr/>
        </p:nvSpPr>
        <p:spPr>
          <a:xfrm>
            <a:off x="3304064" y="1147715"/>
            <a:ext cx="227159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he-IL" sz="1750" b="1" dirty="0">
                <a:solidFill>
                  <a:srgbClr val="746558"/>
                </a:solidFill>
              </a:rPr>
              <a:t>שלטון </a:t>
            </a:r>
            <a:r>
              <a:rPr lang="he-IL" sz="1750" b="1" dirty="0">
                <a:solidFill>
                  <a:srgbClr val="746558"/>
                </a:solidFill>
                <a:latin typeface="Calibri" panose="020F0502020204030204" pitchFamily="34" charset="0"/>
              </a:rPr>
              <a:t>צללים</a:t>
            </a:r>
            <a:endParaRPr lang="en-US" sz="1750" b="1" dirty="0">
              <a:solidFill>
                <a:srgbClr val="746558"/>
              </a:solidFill>
              <a:latin typeface="Calibri" panose="020F0502020204030204" pitchFamily="34" charset="0"/>
              <a:cs typeface="Gelasio" panose="020B060402020202020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85843923-2C63-8CDA-1805-768FA2707010}"/>
              </a:ext>
            </a:extLst>
          </p:cNvPr>
          <p:cNvSpPr/>
          <p:nvPr/>
        </p:nvSpPr>
        <p:spPr>
          <a:xfrm>
            <a:off x="527883" y="1613368"/>
            <a:ext cx="50477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rtl="1">
              <a:lnSpc>
                <a:spcPts val="2250"/>
              </a:lnSpc>
            </a:pPr>
            <a:r>
              <a:rPr lang="he-IL" sz="1500" dirty="0">
                <a:solidFill>
                  <a:srgbClr val="746558"/>
                </a:solidFill>
              </a:rPr>
              <a:t>טענה לקיומו של “שלטון צללים"</a:t>
            </a:r>
            <a:endParaRPr lang="en-US" sz="1500" dirty="0">
              <a:solidFill>
                <a:srgbClr val="746558"/>
              </a:solidFill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F2411250-F0FC-4075-D1B1-1A12073B43EC}"/>
              </a:ext>
            </a:extLst>
          </p:cNvPr>
          <p:cNvSpPr/>
          <p:nvPr/>
        </p:nvSpPr>
        <p:spPr>
          <a:xfrm>
            <a:off x="323333" y="2290239"/>
            <a:ext cx="5525453" cy="1165384"/>
          </a:xfrm>
          <a:prstGeom prst="roundRect">
            <a:avLst>
              <a:gd name="adj" fmla="val 941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C2E8B1D9-C94E-EBF8-34A1-A5A81221B34B}"/>
              </a:ext>
            </a:extLst>
          </p:cNvPr>
          <p:cNvSpPr/>
          <p:nvPr/>
        </p:nvSpPr>
        <p:spPr>
          <a:xfrm>
            <a:off x="5780207" y="2290239"/>
            <a:ext cx="91440" cy="1165384"/>
          </a:xfrm>
          <a:prstGeom prst="roundRect">
            <a:avLst>
              <a:gd name="adj" fmla="val 29812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9685C9D5-1021-1776-12F3-19E01ED37B89}"/>
              </a:ext>
            </a:extLst>
          </p:cNvPr>
          <p:cNvSpPr/>
          <p:nvPr/>
        </p:nvSpPr>
        <p:spPr>
          <a:xfrm>
            <a:off x="3304064" y="2494788"/>
            <a:ext cx="227159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he-IL" sz="1750" b="1" dirty="0">
                <a:solidFill>
                  <a:srgbClr val="746558"/>
                </a:solidFill>
                <a:latin typeface="Gelasio Semi Bold" pitchFamily="34" charset="0"/>
              </a:rPr>
              <a:t>שליטת האליטות</a:t>
            </a:r>
            <a:endParaRPr lang="en-US" sz="1750" b="1" dirty="0">
              <a:solidFill>
                <a:srgbClr val="746558"/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BB0926D-7095-0760-CFF7-6FE6175E157C}"/>
              </a:ext>
            </a:extLst>
          </p:cNvPr>
          <p:cNvSpPr/>
          <p:nvPr/>
        </p:nvSpPr>
        <p:spPr>
          <a:xfrm>
            <a:off x="527883" y="2960441"/>
            <a:ext cx="50477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he-IL" sz="1500" dirty="0">
                <a:solidFill>
                  <a:srgbClr val="746558"/>
                </a:solidFill>
                <a:latin typeface="Gelasio" pitchFamily="34" charset="0"/>
              </a:rPr>
              <a:t>אליטות חזקות קושרות קשר נגד טובת הציבור</a:t>
            </a:r>
            <a:endParaRPr lang="en-US" sz="1500" dirty="0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8A745599-2BE6-8C86-BC89-14B301E64F79}"/>
              </a:ext>
            </a:extLst>
          </p:cNvPr>
          <p:cNvSpPr/>
          <p:nvPr/>
        </p:nvSpPr>
        <p:spPr>
          <a:xfrm>
            <a:off x="323334" y="3637312"/>
            <a:ext cx="5525453" cy="1165384"/>
          </a:xfrm>
          <a:prstGeom prst="roundRect">
            <a:avLst>
              <a:gd name="adj" fmla="val 941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6D844880-23C8-CCD8-14BF-9EFB7DB1AF9A}"/>
              </a:ext>
            </a:extLst>
          </p:cNvPr>
          <p:cNvSpPr/>
          <p:nvPr/>
        </p:nvSpPr>
        <p:spPr>
          <a:xfrm>
            <a:off x="5780207" y="3637312"/>
            <a:ext cx="91440" cy="1165384"/>
          </a:xfrm>
          <a:prstGeom prst="roundRect">
            <a:avLst>
              <a:gd name="adj" fmla="val 29812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4C2759D4-108D-8B51-0313-92D3334FEEEA}"/>
              </a:ext>
            </a:extLst>
          </p:cNvPr>
          <p:cNvSpPr/>
          <p:nvPr/>
        </p:nvSpPr>
        <p:spPr>
          <a:xfrm>
            <a:off x="3148211" y="3841861"/>
            <a:ext cx="2427446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he-IL" sz="1750" b="1" dirty="0">
                <a:solidFill>
                  <a:srgbClr val="746558"/>
                </a:solidFill>
                <a:latin typeface="Gelasio Semi Bold" pitchFamily="34" charset="0"/>
              </a:rPr>
              <a:t>יודעי האמת מול ההמונים</a:t>
            </a:r>
            <a:endParaRPr lang="en-US" sz="1750" b="1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36D444C1-BC94-9B94-D1EC-14644F6337A1}"/>
              </a:ext>
            </a:extLst>
          </p:cNvPr>
          <p:cNvSpPr/>
          <p:nvPr/>
        </p:nvSpPr>
        <p:spPr>
          <a:xfrm>
            <a:off x="527883" y="4307515"/>
            <a:ext cx="50477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he-IL" sz="1500" dirty="0">
                <a:solidFill>
                  <a:srgbClr val="746558"/>
                </a:solidFill>
                <a:latin typeface="Gelasio" pitchFamily="34" charset="0"/>
              </a:rPr>
              <a:t>חלוקה בין אלה "שיודעים את האמת" לבין הציבור הרחב שאינו מודע</a:t>
            </a:r>
            <a:endParaRPr lang="en-US" sz="1500" dirty="0"/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CAE51D1C-153C-61C5-DFF5-16362A23CE9D}"/>
              </a:ext>
            </a:extLst>
          </p:cNvPr>
          <p:cNvSpPr/>
          <p:nvPr/>
        </p:nvSpPr>
        <p:spPr>
          <a:xfrm>
            <a:off x="323334" y="4984385"/>
            <a:ext cx="5525453" cy="1165384"/>
          </a:xfrm>
          <a:prstGeom prst="roundRect">
            <a:avLst>
              <a:gd name="adj" fmla="val 9416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  <p:txBody>
          <a:bodyPr/>
          <a:lstStyle/>
          <a:p>
            <a:endParaRPr lang="en-IL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91D148BE-53DA-D45F-2625-8BFFABD65603}"/>
              </a:ext>
            </a:extLst>
          </p:cNvPr>
          <p:cNvSpPr/>
          <p:nvPr/>
        </p:nvSpPr>
        <p:spPr>
          <a:xfrm>
            <a:off x="5780207" y="4984385"/>
            <a:ext cx="91440" cy="1165384"/>
          </a:xfrm>
          <a:prstGeom prst="roundRect">
            <a:avLst>
              <a:gd name="adj" fmla="val 29812"/>
            </a:avLst>
          </a:prstGeom>
          <a:solidFill>
            <a:srgbClr val="D3C5B6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FCAF230E-4253-F416-5F9A-C6DBB92646CB}"/>
              </a:ext>
            </a:extLst>
          </p:cNvPr>
          <p:cNvSpPr/>
          <p:nvPr/>
        </p:nvSpPr>
        <p:spPr>
          <a:xfrm>
            <a:off x="3304064" y="5188934"/>
            <a:ext cx="227159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he-IL" sz="1750" b="1" dirty="0">
                <a:solidFill>
                  <a:srgbClr val="746558"/>
                </a:solidFill>
                <a:latin typeface="Gelasio Semi Bold" pitchFamily="34" charset="0"/>
              </a:rPr>
              <a:t>פרשנות קהילתית</a:t>
            </a:r>
            <a:endParaRPr lang="en-US" sz="1750" b="1" dirty="0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FCE44700-3F50-3ECE-3A6B-DE9565F4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795" y="943166"/>
            <a:ext cx="5525453" cy="5525453"/>
          </a:xfrm>
          <a:prstGeom prst="rect">
            <a:avLst/>
          </a:prstGeom>
        </p:spPr>
      </p:pic>
      <p:sp>
        <p:nvSpPr>
          <p:cNvPr id="22" name="Text 12">
            <a:extLst>
              <a:ext uri="{FF2B5EF4-FFF2-40B4-BE49-F238E27FC236}">
                <a16:creationId xmlns:a16="http://schemas.microsoft.com/office/drawing/2014/main" id="{4F2C05ED-5AC2-2074-0F16-5FAF2898A7CF}"/>
              </a:ext>
            </a:extLst>
          </p:cNvPr>
          <p:cNvSpPr/>
          <p:nvPr/>
        </p:nvSpPr>
        <p:spPr>
          <a:xfrm>
            <a:off x="506929" y="5677447"/>
            <a:ext cx="50477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50"/>
              </a:lnSpc>
              <a:buNone/>
            </a:pPr>
            <a:r>
              <a:rPr lang="he-IL" sz="1500" dirty="0">
                <a:solidFill>
                  <a:srgbClr val="746558"/>
                </a:solidFill>
                <a:latin typeface="Gelasio" pitchFamily="34" charset="0"/>
              </a:rPr>
              <a:t>מסרים מ-"</a:t>
            </a:r>
            <a:r>
              <a:rPr lang="en-US" sz="1500" dirty="0">
                <a:solidFill>
                  <a:srgbClr val="746558"/>
                </a:solidFill>
                <a:latin typeface="Gelasio" pitchFamily="34" charset="0"/>
              </a:rPr>
              <a:t>Q</a:t>
            </a:r>
            <a:r>
              <a:rPr lang="he-IL" sz="1500" dirty="0">
                <a:solidFill>
                  <a:srgbClr val="746558"/>
                </a:solidFill>
                <a:latin typeface="Gelasio" pitchFamily="34" charset="0"/>
              </a:rPr>
              <a:t>" מפורשים ומפותחים באופן קולקטיבי ע"י הקהילה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7373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53CA4-8165-637E-A490-EE29A226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741E05-D909-C1BC-68D1-4BEDA596AB6B}"/>
              </a:ext>
            </a:extLst>
          </p:cNvPr>
          <p:cNvSpPr/>
          <p:nvPr/>
        </p:nvSpPr>
        <p:spPr>
          <a:xfrm>
            <a:off x="2004976" y="112169"/>
            <a:ext cx="81820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#SaveTheChildren</a:t>
            </a: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FBF7E3E1-E361-99D3-1B78-78FB3B638571}"/>
              </a:ext>
            </a:extLst>
          </p:cNvPr>
          <p:cNvSpPr/>
          <p:nvPr/>
        </p:nvSpPr>
        <p:spPr>
          <a:xfrm>
            <a:off x="8771930" y="26140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B4BE83E4-2DE9-22B4-0430-B0886FBC06B4}"/>
              </a:ext>
            </a:extLst>
          </p:cNvPr>
          <p:cNvSpPr/>
          <p:nvPr/>
        </p:nvSpPr>
        <p:spPr>
          <a:xfrm>
            <a:off x="8771930" y="384671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0EFE32E9-3C4A-20DD-1B54-3D99074EDCA1}"/>
              </a:ext>
            </a:extLst>
          </p:cNvPr>
          <p:cNvSpPr/>
          <p:nvPr/>
        </p:nvSpPr>
        <p:spPr>
          <a:xfrm>
            <a:off x="8771930" y="507938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4E7AABA-249F-7910-4480-43DC86E45E9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-1395665" y="1105187"/>
            <a:ext cx="1339515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rgbClr val="7F7053"/>
                </a:solidFill>
                <a:effectLst/>
                <a:latin typeface="Arial" panose="020B0604020202020204" pitchFamily="34" charset="0"/>
                <a:cs typeface="+mj-cs"/>
              </a:rPr>
              <a:t> הוצגה בתחילתה כתנועה נגד סחר ופגיעה בילדים.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rgbClr val="7F7053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rgbClr val="7F7053"/>
                </a:solidFill>
                <a:effectLst/>
                <a:latin typeface="Arial" panose="020B0604020202020204" pitchFamily="34" charset="0"/>
                <a:cs typeface="+mj-cs"/>
              </a:rPr>
              <a:t> שימשה בפועל כפלטפורמה להפצת נרטיבים קונספירטיביים המזוהים עם Q</a:t>
            </a:r>
            <a:r>
              <a:rPr kumimoji="0" lang="en-US" altLang="he-IL" sz="2400" b="0" i="0" u="none" strike="noStrike" cap="none" normalizeH="0" baseline="0" dirty="0">
                <a:ln>
                  <a:noFill/>
                </a:ln>
                <a:solidFill>
                  <a:srgbClr val="7F7053"/>
                </a:solidFill>
                <a:effectLst/>
                <a:latin typeface="Arial" panose="020B0604020202020204" pitchFamily="34" charset="0"/>
                <a:cs typeface="+mj-cs"/>
              </a:rPr>
              <a:t>A</a:t>
            </a:r>
            <a:r>
              <a:rPr kumimoji="0" lang="he-IL" altLang="he-IL" sz="2400" b="0" i="0" u="none" strike="noStrike" cap="none" normalizeH="0" baseline="0" dirty="0" err="1">
                <a:ln>
                  <a:noFill/>
                </a:ln>
                <a:solidFill>
                  <a:srgbClr val="7F7053"/>
                </a:solidFill>
                <a:effectLst/>
                <a:latin typeface="Arial" panose="020B0604020202020204" pitchFamily="34" charset="0"/>
                <a:cs typeface="+mj-cs"/>
              </a:rPr>
              <a:t>non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rgbClr val="7F7053"/>
                </a:solidFill>
                <a:effectLst/>
                <a:latin typeface="Arial" panose="020B0604020202020204" pitchFamily="34" charset="0"/>
                <a:cs typeface="+mj-cs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rgbClr val="7F7053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e-IL" altLang="he-IL" sz="2400" dirty="0">
                <a:solidFill>
                  <a:srgbClr val="7F7053"/>
                </a:solidFill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rgbClr val="7F7053"/>
                </a:solidFill>
                <a:effectLst/>
                <a:latin typeface="Arial" panose="020B0604020202020204" pitchFamily="34" charset="0"/>
                <a:cs typeface="+mj-cs"/>
              </a:rPr>
              <a:t>מסגרה פגיעות בילדים כחלק מקנוניה גלובלית המנוהלת בידי אליטות חזקות.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rgbClr val="7F7053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e-IL" altLang="he-IL" sz="2400" dirty="0">
                <a:solidFill>
                  <a:srgbClr val="7F7053"/>
                </a:solidFill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rgbClr val="7F7053"/>
                </a:solidFill>
                <a:effectLst/>
                <a:latin typeface="Arial" panose="020B0604020202020204" pitchFamily="34" charset="0"/>
                <a:cs typeface="+mj-cs"/>
              </a:rPr>
              <a:t>הצליחה לחדור לקהלים מיינסטרימיים, ובפרט להורים ולקהילות בריאות ואורח חיים.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2400" b="0" i="0" u="none" strike="noStrike" cap="none" normalizeH="0" baseline="0" dirty="0">
              <a:ln>
                <a:noFill/>
              </a:ln>
              <a:solidFill>
                <a:srgbClr val="7F7053"/>
              </a:solidFill>
              <a:effectLst/>
              <a:latin typeface="Arial" panose="020B0604020202020204" pitchFamily="34" charset="0"/>
              <a:cs typeface="+mj-cs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e-IL" altLang="he-IL" sz="2400" dirty="0">
                <a:solidFill>
                  <a:srgbClr val="7F7053"/>
                </a:solidFill>
                <a:latin typeface="Arial" panose="020B0604020202020204" pitchFamily="34" charset="0"/>
                <a:cs typeface="+mj-cs"/>
              </a:rPr>
              <a:t> </a:t>
            </a:r>
            <a:r>
              <a:rPr kumimoji="0" lang="he-IL" altLang="he-IL" sz="2400" b="0" i="0" u="none" strike="noStrike" cap="none" normalizeH="0" baseline="0" dirty="0">
                <a:ln>
                  <a:noFill/>
                </a:ln>
                <a:solidFill>
                  <a:srgbClr val="7F7053"/>
                </a:solidFill>
                <a:effectLst/>
                <a:latin typeface="Arial" panose="020B0604020202020204" pitchFamily="34" charset="0"/>
                <a:cs typeface="+mj-cs"/>
              </a:rPr>
              <a:t>מדגימה כיצד נושאים רגשיים ומוסריים משמשים כלי להחדרת רעיונות שוליים אל המרחב הציבורי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97EB4775-E994-F91C-B563-2718D975E69A}"/>
              </a:ext>
            </a:extLst>
          </p:cNvPr>
          <p:cNvSpPr txBox="1"/>
          <p:nvPr/>
        </p:nvSpPr>
        <p:spPr>
          <a:xfrm>
            <a:off x="3126658" y="5278693"/>
            <a:ext cx="586002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dirty="0">
                <a:solidFill>
                  <a:srgbClr val="7F7053"/>
                </a:solidFill>
              </a:rPr>
              <a:t>סרטון קצר בנושא</a:t>
            </a:r>
          </a:p>
        </p:txBody>
      </p:sp>
    </p:spTree>
    <p:extLst>
      <p:ext uri="{BB962C8B-B14F-4D97-AF65-F5344CB8AC3E}">
        <p14:creationId xmlns:p14="http://schemas.microsoft.com/office/powerpoint/2010/main" val="2711666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BBA8A-673D-DA07-70AF-1C0B15FD5271}"/>
              </a:ext>
            </a:extLst>
          </p:cNvPr>
          <p:cNvSpPr/>
          <p:nvPr/>
        </p:nvSpPr>
        <p:spPr>
          <a:xfrm>
            <a:off x="2004976" y="112169"/>
            <a:ext cx="81820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התפשטות התופעה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D471F00-6FB5-1DFC-4984-D3F0AFFF9A8E}"/>
              </a:ext>
            </a:extLst>
          </p:cNvPr>
          <p:cNvSpPr/>
          <p:nvPr/>
        </p:nvSpPr>
        <p:spPr>
          <a:xfrm>
            <a:off x="8771930" y="13813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6AE0C457-EECD-9D2B-7A25-EE834ED41AC7}"/>
              </a:ext>
            </a:extLst>
          </p:cNvPr>
          <p:cNvSpPr/>
          <p:nvPr/>
        </p:nvSpPr>
        <p:spPr>
          <a:xfrm>
            <a:off x="10197108" y="1438906"/>
            <a:ext cx="1644372" cy="96633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80E7E4-2136-9ED4-3E0B-7A6A2A21E7E5}"/>
              </a:ext>
            </a:extLst>
          </p:cNvPr>
          <p:cNvSpPr txBox="1"/>
          <p:nvPr/>
        </p:nvSpPr>
        <p:spPr>
          <a:xfrm>
            <a:off x="6303882" y="1398854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מפורומים שוליים למיינסטרים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9245D1-75B7-07C6-3C03-ABE09EF985EB}"/>
              </a:ext>
            </a:extLst>
          </p:cNvPr>
          <p:cNvSpPr txBox="1"/>
          <p:nvPr/>
        </p:nvSpPr>
        <p:spPr>
          <a:xfrm>
            <a:off x="2569648" y="1773599"/>
            <a:ext cx="75992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התחלה בפורומים נישתיים (כגון </a:t>
            </a:r>
            <a:r>
              <a:rPr lang="en-US" sz="1600" dirty="0">
                <a:solidFill>
                  <a:srgbClr val="7F7053"/>
                </a:solidFill>
              </a:rPr>
              <a:t>4chan</a:t>
            </a:r>
            <a:r>
              <a:rPr lang="he-IL" sz="1600" dirty="0">
                <a:solidFill>
                  <a:srgbClr val="7F7053"/>
                </a:solidFill>
              </a:rPr>
              <a:t>) ובהמשך עברה לפלטפורמות כמו פייסבוק וטוויטר - דבר שהגדיל משמעותית את החשיפה והנגישות של הנרטיבים לקהל הרחב.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9A62AB-5E24-4401-D552-9C5F370693CC}"/>
              </a:ext>
            </a:extLst>
          </p:cNvPr>
          <p:cNvSpPr txBox="1"/>
          <p:nvPr/>
        </p:nvSpPr>
        <p:spPr>
          <a:xfrm>
            <a:off x="10814437" y="1598909"/>
            <a:ext cx="4097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dirty="0">
                <a:solidFill>
                  <a:srgbClr val="7F7053"/>
                </a:solidFill>
              </a:rPr>
              <a:t>1</a:t>
            </a: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B1548ADE-C8A1-59B2-373D-0E92A8768D42}"/>
              </a:ext>
            </a:extLst>
          </p:cNvPr>
          <p:cNvSpPr/>
          <p:nvPr/>
        </p:nvSpPr>
        <p:spPr>
          <a:xfrm>
            <a:off x="8771930" y="26140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4" name="Shape 1">
            <a:extLst>
              <a:ext uri="{FF2B5EF4-FFF2-40B4-BE49-F238E27FC236}">
                <a16:creationId xmlns:a16="http://schemas.microsoft.com/office/drawing/2014/main" id="{4CB1792B-1438-4572-76CB-24DC703C6300}"/>
              </a:ext>
            </a:extLst>
          </p:cNvPr>
          <p:cNvSpPr/>
          <p:nvPr/>
        </p:nvSpPr>
        <p:spPr>
          <a:xfrm>
            <a:off x="10197108" y="2671579"/>
            <a:ext cx="1644372" cy="1072668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F59CB5-B23B-B9FC-80A9-DF6EA9CE0EEF}"/>
              </a:ext>
            </a:extLst>
          </p:cNvPr>
          <p:cNvSpPr txBox="1"/>
          <p:nvPr/>
        </p:nvSpPr>
        <p:spPr>
          <a:xfrm>
            <a:off x="6303882" y="2631527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שינוי באופי ההפצה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041244-9B39-7A99-A895-E5A4613451EC}"/>
              </a:ext>
            </a:extLst>
          </p:cNvPr>
          <p:cNvSpPr txBox="1"/>
          <p:nvPr/>
        </p:nvSpPr>
        <p:spPr>
          <a:xfrm>
            <a:off x="967849" y="2944716"/>
            <a:ext cx="920102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המעבר לפלטפורמות חברתיות שינה את אופי זרימת המידע: ממסרים נקודתיים לשיח מתמשך המבוסס על שיתופים, תגובות ואזכורים.</a:t>
            </a:r>
            <a:br>
              <a:rPr lang="he-IL" sz="1600" dirty="0">
                <a:solidFill>
                  <a:srgbClr val="7F7053"/>
                </a:solidFill>
              </a:rPr>
            </a:br>
            <a:r>
              <a:rPr lang="he-IL" sz="1600" dirty="0">
                <a:solidFill>
                  <a:srgbClr val="7F7053"/>
                </a:solidFill>
              </a:rPr>
              <a:t>שינוי זה יצר רשת צפופה ודינמית יותר של אינטראקציות בין משתמשים.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65DBF2-0CC6-1561-F7D1-1DF3096A5635}"/>
              </a:ext>
            </a:extLst>
          </p:cNvPr>
          <p:cNvSpPr txBox="1"/>
          <p:nvPr/>
        </p:nvSpPr>
        <p:spPr>
          <a:xfrm>
            <a:off x="10814437" y="2884747"/>
            <a:ext cx="4097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dirty="0">
                <a:solidFill>
                  <a:srgbClr val="7F7053"/>
                </a:solidFill>
              </a:rPr>
              <a:t>2</a:t>
            </a: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0E84749A-10C6-C669-CF0D-EC537A56365A}"/>
              </a:ext>
            </a:extLst>
          </p:cNvPr>
          <p:cNvSpPr/>
          <p:nvPr/>
        </p:nvSpPr>
        <p:spPr>
          <a:xfrm>
            <a:off x="8771930" y="384671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9" name="Shape 1">
            <a:extLst>
              <a:ext uri="{FF2B5EF4-FFF2-40B4-BE49-F238E27FC236}">
                <a16:creationId xmlns:a16="http://schemas.microsoft.com/office/drawing/2014/main" id="{63E69847-0E0F-8721-DDD7-0EDA497D21AC}"/>
              </a:ext>
            </a:extLst>
          </p:cNvPr>
          <p:cNvSpPr/>
          <p:nvPr/>
        </p:nvSpPr>
        <p:spPr>
          <a:xfrm>
            <a:off x="10197108" y="3904252"/>
            <a:ext cx="1644372" cy="96633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405780-DF3D-37E4-6215-2CC3A92E439C}"/>
              </a:ext>
            </a:extLst>
          </p:cNvPr>
          <p:cNvSpPr txBox="1"/>
          <p:nvPr/>
        </p:nvSpPr>
        <p:spPr>
          <a:xfrm>
            <a:off x="6303882" y="3864200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הגברה אלגוריתמית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0269E-54E5-E764-BA93-7602C67495C6}"/>
              </a:ext>
            </a:extLst>
          </p:cNvPr>
          <p:cNvSpPr txBox="1"/>
          <p:nvPr/>
        </p:nvSpPr>
        <p:spPr>
          <a:xfrm>
            <a:off x="10814437" y="4061497"/>
            <a:ext cx="4097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dirty="0">
                <a:solidFill>
                  <a:srgbClr val="7F7053"/>
                </a:solidFill>
              </a:rPr>
              <a:t>3</a:t>
            </a:r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D05A1DD1-BE80-CC45-A4AE-0C5C6F72306A}"/>
              </a:ext>
            </a:extLst>
          </p:cNvPr>
          <p:cNvSpPr/>
          <p:nvPr/>
        </p:nvSpPr>
        <p:spPr>
          <a:xfrm>
            <a:off x="8771930" y="507938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44" name="Shape 1">
            <a:extLst>
              <a:ext uri="{FF2B5EF4-FFF2-40B4-BE49-F238E27FC236}">
                <a16:creationId xmlns:a16="http://schemas.microsoft.com/office/drawing/2014/main" id="{CB96458E-C79C-8DE4-B001-65694B3A1BFD}"/>
              </a:ext>
            </a:extLst>
          </p:cNvPr>
          <p:cNvSpPr/>
          <p:nvPr/>
        </p:nvSpPr>
        <p:spPr>
          <a:xfrm>
            <a:off x="10197108" y="5136925"/>
            <a:ext cx="1644372" cy="966339"/>
          </a:xfrm>
          <a:prstGeom prst="roundRect">
            <a:avLst>
              <a:gd name="adj" fmla="val 2603"/>
            </a:avLst>
          </a:prstGeom>
          <a:solidFill>
            <a:srgbClr val="EEE8DD"/>
          </a:solidFill>
          <a:ln/>
        </p:spPr>
        <p:txBody>
          <a:bodyPr/>
          <a:lstStyle/>
          <a:p>
            <a:endParaRPr lang="en-IL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98FCEE-2C1F-A8FB-3AC4-864100FC6165}"/>
              </a:ext>
            </a:extLst>
          </p:cNvPr>
          <p:cNvSpPr txBox="1"/>
          <p:nvPr/>
        </p:nvSpPr>
        <p:spPr>
          <a:xfrm>
            <a:off x="6303882" y="5096873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תחושת שייכות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1959D7-9170-E468-31E4-15FC6E248865}"/>
              </a:ext>
            </a:extLst>
          </p:cNvPr>
          <p:cNvSpPr txBox="1"/>
          <p:nvPr/>
        </p:nvSpPr>
        <p:spPr>
          <a:xfrm>
            <a:off x="10814437" y="5296928"/>
            <a:ext cx="40971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600" dirty="0">
                <a:solidFill>
                  <a:srgbClr val="7F7053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2507F1-5A40-0E7F-8F51-A028BB331559}"/>
              </a:ext>
            </a:extLst>
          </p:cNvPr>
          <p:cNvSpPr txBox="1"/>
          <p:nvPr/>
        </p:nvSpPr>
        <p:spPr>
          <a:xfrm>
            <a:off x="967848" y="4140316"/>
            <a:ext cx="9201023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אלגוריתמי המלצה של פלטפורמות חברתיות, כגון אלגוריתמי </a:t>
            </a:r>
            <a:r>
              <a:rPr lang="he-IL" sz="1600" b="1" dirty="0">
                <a:solidFill>
                  <a:srgbClr val="7F7053"/>
                </a:solidFill>
              </a:rPr>
              <a:t>דירוג לפי מעורבות</a:t>
            </a:r>
            <a:r>
              <a:rPr lang="he-IL" sz="1600" dirty="0">
                <a:solidFill>
                  <a:srgbClr val="7F7053"/>
                </a:solidFill>
              </a:rPr>
              <a:t> מקדמים תוכן המעורר תגובות, שיתופים וצפיות חוזרות.</a:t>
            </a:r>
            <a:br>
              <a:rPr lang="he-IL" sz="1600" dirty="0">
                <a:solidFill>
                  <a:srgbClr val="7F7053"/>
                </a:solidFill>
              </a:rPr>
            </a:br>
            <a:r>
              <a:rPr lang="he-IL" sz="1600" dirty="0">
                <a:solidFill>
                  <a:srgbClr val="7F7053"/>
                </a:solidFill>
              </a:rPr>
              <a:t>כתוצאה מכך, מסרים קונספירטיביים בעלי מטען רגשי זוכים לחשיפה מוגברת ולהאצה בתפוצתם.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5289D6-D047-D550-41B0-21C22FA74E2A}"/>
              </a:ext>
            </a:extLst>
          </p:cNvPr>
          <p:cNvSpPr txBox="1"/>
          <p:nvPr/>
        </p:nvSpPr>
        <p:spPr>
          <a:xfrm>
            <a:off x="996085" y="5412564"/>
            <a:ext cx="920102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ההשתתפות ברשת מטפחת תחושת קהילה חזקה של “יודעי סוד” מול הציבור הרחב.</a:t>
            </a:r>
            <a:br>
              <a:rPr lang="he-IL" sz="1600" dirty="0">
                <a:solidFill>
                  <a:srgbClr val="7F7053"/>
                </a:solidFill>
              </a:rPr>
            </a:br>
            <a:r>
              <a:rPr lang="he-IL" sz="1600" dirty="0">
                <a:solidFill>
                  <a:srgbClr val="7F7053"/>
                </a:solidFill>
              </a:rPr>
              <a:t>תחושה זו מחזקת מחויבות, פעילות חוזרת ועמידות של הרשת לאורך זמן.</a:t>
            </a:r>
          </a:p>
        </p:txBody>
      </p:sp>
    </p:spTree>
    <p:extLst>
      <p:ext uri="{BB962C8B-B14F-4D97-AF65-F5344CB8AC3E}">
        <p14:creationId xmlns:p14="http://schemas.microsoft.com/office/powerpoint/2010/main" val="342406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2CEDC-2FE7-10F6-27FD-A2AAFEA62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74C11F-DFB4-33CB-3C4A-2FCD38CBD393}"/>
              </a:ext>
            </a:extLst>
          </p:cNvPr>
          <p:cNvSpPr/>
          <p:nvPr/>
        </p:nvSpPr>
        <p:spPr>
          <a:xfrm>
            <a:off x="2004976" y="112169"/>
            <a:ext cx="81820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מטרות הפרויקט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E1A2BC02-5EA9-84C5-6A35-A847DBC7266D}"/>
              </a:ext>
            </a:extLst>
          </p:cNvPr>
          <p:cNvSpPr/>
          <p:nvPr/>
        </p:nvSpPr>
        <p:spPr>
          <a:xfrm>
            <a:off x="8771930" y="13813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0D842E-C471-BC48-FD92-7E3D4BAB1609}"/>
              </a:ext>
            </a:extLst>
          </p:cNvPr>
          <p:cNvSpPr txBox="1"/>
          <p:nvPr/>
        </p:nvSpPr>
        <p:spPr>
          <a:xfrm>
            <a:off x="749300" y="1398854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זיהוי משתמשים או קבוצות בעלי השפעה גבוהה ברשת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F7D1A6-6EBA-EF5F-A8E5-AE1340529E42}"/>
              </a:ext>
            </a:extLst>
          </p:cNvPr>
          <p:cNvSpPr txBox="1"/>
          <p:nvPr/>
        </p:nvSpPr>
        <p:spPr>
          <a:xfrm>
            <a:off x="2569648" y="1773599"/>
            <a:ext cx="75992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ניתוח זה יאפשר לזהות משתמשים וקבוצות שממלאים תפקיד מפתח בהפצת נרטיבים ובהשפעה על הקהל הרחב.</a:t>
            </a: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C7B53FFC-EB5B-59F6-0551-B621BD116307}"/>
              </a:ext>
            </a:extLst>
          </p:cNvPr>
          <p:cNvSpPr/>
          <p:nvPr/>
        </p:nvSpPr>
        <p:spPr>
          <a:xfrm>
            <a:off x="8771930" y="26140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F4BD48-9515-3306-48C9-CA98287BE9E1}"/>
              </a:ext>
            </a:extLst>
          </p:cNvPr>
          <p:cNvSpPr txBox="1"/>
          <p:nvPr/>
        </p:nvSpPr>
        <p:spPr>
          <a:xfrm>
            <a:off x="3420071" y="2631527"/>
            <a:ext cx="674880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ניתוח מבנה הרשת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4CC218-FB6B-757E-4E86-70C39019A75F}"/>
              </a:ext>
            </a:extLst>
          </p:cNvPr>
          <p:cNvSpPr txBox="1"/>
          <p:nvPr/>
        </p:nvSpPr>
        <p:spPr>
          <a:xfrm>
            <a:off x="967849" y="2944716"/>
            <a:ext cx="920102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  <a:cs typeface="+mj-cs"/>
              </a:rPr>
              <a:t>הפרויקט בוחן את המבנה הארגוני של </a:t>
            </a:r>
            <a:r>
              <a:rPr lang="en-US" sz="1600" dirty="0">
                <a:solidFill>
                  <a:srgbClr val="7F7053"/>
                </a:solidFill>
                <a:cs typeface="+mj-cs"/>
              </a:rPr>
              <a:t>QAnon</a:t>
            </a:r>
            <a:r>
              <a:rPr lang="he-IL" sz="1600" dirty="0">
                <a:solidFill>
                  <a:srgbClr val="7F7053"/>
                </a:solidFill>
                <a:cs typeface="+mj-cs"/>
              </a:rPr>
              <a:t> כרשת מבוזרת, כולל רמת הקישוריות והריכוזיות הפנימית שלה.</a:t>
            </a:r>
            <a:br>
              <a:rPr lang="he-IL" sz="1600" dirty="0">
                <a:solidFill>
                  <a:srgbClr val="7F7053"/>
                </a:solidFill>
                <a:cs typeface="+mj-cs"/>
              </a:rPr>
            </a:br>
            <a:r>
              <a:rPr lang="he-IL" sz="1600" dirty="0">
                <a:solidFill>
                  <a:srgbClr val="7F7053"/>
                </a:solidFill>
                <a:cs typeface="+mj-cs"/>
              </a:rPr>
              <a:t>הניתוח מאפשר להבין כיצד השפעה וכוח מתפלגים ברשת גם בהיעדר הנהגה מרכזית.</a:t>
            </a:r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80E35763-1673-BDBC-77BE-07E1CEF098EE}"/>
              </a:ext>
            </a:extLst>
          </p:cNvPr>
          <p:cNvSpPr/>
          <p:nvPr/>
        </p:nvSpPr>
        <p:spPr>
          <a:xfrm>
            <a:off x="8771930" y="384671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4AE38D-2BB1-1587-2777-3AAB4679E81E}"/>
              </a:ext>
            </a:extLst>
          </p:cNvPr>
          <p:cNvSpPr txBox="1"/>
          <p:nvPr/>
        </p:nvSpPr>
        <p:spPr>
          <a:xfrm>
            <a:off x="6303882" y="3676381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ניתוח דינמיקה והשפעות</a:t>
            </a:r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6BBD0488-E427-510A-410E-E413C4869E7E}"/>
              </a:ext>
            </a:extLst>
          </p:cNvPr>
          <p:cNvSpPr/>
          <p:nvPr/>
        </p:nvSpPr>
        <p:spPr>
          <a:xfrm>
            <a:off x="8771930" y="507938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324C06-E35F-A8A2-64F5-ABE5D5FDB670}"/>
              </a:ext>
            </a:extLst>
          </p:cNvPr>
          <p:cNvSpPr txBox="1"/>
          <p:nvPr/>
        </p:nvSpPr>
        <p:spPr>
          <a:xfrm>
            <a:off x="6303882" y="4653377"/>
            <a:ext cx="386499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000" b="1" dirty="0">
                <a:solidFill>
                  <a:srgbClr val="7F7053"/>
                </a:solidFill>
              </a:rPr>
              <a:t>חקר שיתוף פעולה וקונפליקט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E378F6-4774-0E4C-32E8-DF9F38F30603}"/>
              </a:ext>
            </a:extLst>
          </p:cNvPr>
          <p:cNvSpPr txBox="1"/>
          <p:nvPr/>
        </p:nvSpPr>
        <p:spPr>
          <a:xfrm>
            <a:off x="986001" y="3989066"/>
            <a:ext cx="920102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העבודה תבחן כיצד דפוסי אינטראקציה והשפעה מתפתחים לאורך זמן ברשת.</a:t>
            </a:r>
          </a:p>
          <a:p>
            <a:pPr algn="r" rtl="1"/>
            <a:r>
              <a:rPr lang="he-IL" sz="1600" dirty="0">
                <a:solidFill>
                  <a:srgbClr val="7F7053"/>
                </a:solidFill>
              </a:rPr>
              <a:t>הדגש הוא על הקשר בין דינמיקה רשתית לבין יציבות והתרחבות התנועה.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94C06F-EF1C-DF81-2B36-9871C9A6A23F}"/>
              </a:ext>
            </a:extLst>
          </p:cNvPr>
          <p:cNvSpPr txBox="1"/>
          <p:nvPr/>
        </p:nvSpPr>
        <p:spPr>
          <a:xfrm>
            <a:off x="986001" y="4954345"/>
            <a:ext cx="920102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המחקר ינתח יחסי שיתוף פעולה, חיזוק והתנגדות בין משתמשים ברשת.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236C7C-9763-CAA8-351E-C34DF300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632" y="1538860"/>
            <a:ext cx="676385" cy="676385"/>
          </a:xfrm>
          <a:prstGeom prst="rect">
            <a:avLst/>
          </a:prstGeom>
          <a:solidFill>
            <a:srgbClr val="F9F6F0"/>
          </a:solidFill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E71DFE-92E2-46D2-D565-26DF66478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631" y="2726339"/>
            <a:ext cx="676385" cy="676385"/>
          </a:xfrm>
          <a:prstGeom prst="rect">
            <a:avLst/>
          </a:prstGeom>
          <a:solidFill>
            <a:srgbClr val="F9F6F0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4A6C62-9B22-EC63-2B92-BE76E9D43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631" y="3737580"/>
            <a:ext cx="676385" cy="676385"/>
          </a:xfrm>
          <a:prstGeom prst="rect">
            <a:avLst/>
          </a:prstGeom>
          <a:solidFill>
            <a:srgbClr val="F9F6F0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6EAA5-2CC0-4D1B-A5AB-695C587D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630" y="4675243"/>
            <a:ext cx="676385" cy="676385"/>
          </a:xfrm>
          <a:prstGeom prst="rect">
            <a:avLst/>
          </a:prstGeom>
          <a:solidFill>
            <a:srgbClr val="F9F6F0"/>
          </a:solidFill>
        </p:spPr>
      </p:pic>
    </p:spTree>
    <p:extLst>
      <p:ext uri="{BB962C8B-B14F-4D97-AF65-F5344CB8AC3E}">
        <p14:creationId xmlns:p14="http://schemas.microsoft.com/office/powerpoint/2010/main" val="65556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D16367-F1A9-5E4F-7A25-87E95D2E0832}"/>
              </a:ext>
            </a:extLst>
          </p:cNvPr>
          <p:cNvSpPr txBox="1"/>
          <p:nvPr/>
        </p:nvSpPr>
        <p:spPr>
          <a:xfrm>
            <a:off x="1803400" y="2967335"/>
            <a:ext cx="858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איך נעשה זאת?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266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9ECE-454B-2068-A596-F9A2FE3D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>
            <a:extLst>
              <a:ext uri="{FF2B5EF4-FFF2-40B4-BE49-F238E27FC236}">
                <a16:creationId xmlns:a16="http://schemas.microsoft.com/office/drawing/2014/main" id="{FCE0CDBA-641F-66B5-5314-BF3E54323F93}"/>
              </a:ext>
            </a:extLst>
          </p:cNvPr>
          <p:cNvSpPr/>
          <p:nvPr/>
        </p:nvSpPr>
        <p:spPr>
          <a:xfrm>
            <a:off x="8771930" y="13813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3CE12C-5BC6-EBAF-3D2E-DF91258BAF0A}"/>
              </a:ext>
            </a:extLst>
          </p:cNvPr>
          <p:cNvSpPr txBox="1"/>
          <p:nvPr/>
        </p:nvSpPr>
        <p:spPr>
          <a:xfrm>
            <a:off x="2569648" y="1111076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2000" b="1" dirty="0">
                <a:solidFill>
                  <a:srgbClr val="7F7053"/>
                </a:solidFill>
              </a:rPr>
              <a:t>הרשת תמודל כגרף מכוון, ממושקל וחתום, המייצג אינטראקציות בין משתמשים ברשת. כך 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95F058-DEB6-9FBC-E013-CFED98F50EE5}"/>
              </a:ext>
            </a:extLst>
          </p:cNvPr>
          <p:cNvSpPr txBox="1"/>
          <p:nvPr/>
        </p:nvSpPr>
        <p:spPr>
          <a:xfrm>
            <a:off x="801694" y="1823871"/>
            <a:ext cx="100223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>
                <a:solidFill>
                  <a:srgbClr val="7F7053"/>
                </a:solidFill>
              </a:rPr>
              <a:t>צמתים - </a:t>
            </a:r>
            <a:r>
              <a:rPr lang="he-IL" dirty="0">
                <a:solidFill>
                  <a:srgbClr val="7F7053"/>
                </a:solidFill>
              </a:rPr>
              <a:t>משתמשים פעילים המשתתפים בהפצה, פרשנות או תגובה למסרים הקשורים ל-</a:t>
            </a:r>
            <a:r>
              <a:rPr lang="en-US" dirty="0">
                <a:solidFill>
                  <a:srgbClr val="7F7053"/>
                </a:solidFill>
              </a:rPr>
              <a:t>QAnon</a:t>
            </a:r>
            <a:r>
              <a:rPr lang="he-IL" dirty="0">
                <a:solidFill>
                  <a:srgbClr val="7F7053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258FFD-5585-4F2E-12D7-29CD72042FA8}"/>
              </a:ext>
            </a:extLst>
          </p:cNvPr>
          <p:cNvSpPr/>
          <p:nvPr/>
        </p:nvSpPr>
        <p:spPr>
          <a:xfrm>
            <a:off x="2004976" y="112169"/>
            <a:ext cx="81820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מידול הרשת כגרף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8FA66-10BA-F12A-636B-F82EF7C1E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4015" y="1735371"/>
            <a:ext cx="566291" cy="566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C6CD52-D65A-4EAF-92F5-82F02528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4014" y="2442869"/>
            <a:ext cx="566291" cy="566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ED186-ED6F-81A1-E1DE-52E68CCA9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4014" y="3231464"/>
            <a:ext cx="566291" cy="566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977481-2368-B51A-7AD1-F9585BF8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1373" y="4020059"/>
            <a:ext cx="566291" cy="5662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2D2C25-9B0B-6031-77FC-1E750210FFDC}"/>
              </a:ext>
            </a:extLst>
          </p:cNvPr>
          <p:cNvSpPr txBox="1"/>
          <p:nvPr/>
        </p:nvSpPr>
        <p:spPr>
          <a:xfrm>
            <a:off x="801694" y="2536666"/>
            <a:ext cx="10022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solidFill>
                  <a:srgbClr val="7F7053"/>
                </a:solidFill>
              </a:rPr>
              <a:t>קשתות - </a:t>
            </a:r>
            <a:r>
              <a:rPr lang="he-IL" dirty="0">
                <a:solidFill>
                  <a:srgbClr val="7F7053"/>
                </a:solidFill>
              </a:rPr>
              <a:t>אינטראקציות בין משתמשים, כגון שיתופים, תגובות ואזכורים, המייצגות זרימת מידע והשפעה.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6BC966-22EB-23E9-8B2C-200B47485F69}"/>
              </a:ext>
            </a:extLst>
          </p:cNvPr>
          <p:cNvSpPr txBox="1"/>
          <p:nvPr/>
        </p:nvSpPr>
        <p:spPr>
          <a:xfrm>
            <a:off x="801693" y="3329943"/>
            <a:ext cx="10022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solidFill>
                  <a:srgbClr val="7F7053"/>
                </a:solidFill>
              </a:rPr>
              <a:t>משקלים - </a:t>
            </a:r>
            <a:r>
              <a:rPr lang="he-IL" dirty="0">
                <a:solidFill>
                  <a:srgbClr val="7F7053"/>
                </a:solidFill>
              </a:rPr>
              <a:t>לקשתות משויך משקל המשקף את עוצמת האינטראקציה.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DBAAB-7787-1720-2B5C-F6F2ADBC4255}"/>
              </a:ext>
            </a:extLst>
          </p:cNvPr>
          <p:cNvSpPr txBox="1"/>
          <p:nvPr/>
        </p:nvSpPr>
        <p:spPr>
          <a:xfrm>
            <a:off x="809052" y="4089259"/>
            <a:ext cx="100223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b="1" dirty="0">
                <a:solidFill>
                  <a:srgbClr val="7F7053"/>
                </a:solidFill>
              </a:rPr>
              <a:t>חתימה - </a:t>
            </a:r>
            <a:r>
              <a:rPr lang="he-IL" dirty="0">
                <a:solidFill>
                  <a:srgbClr val="7F7053"/>
                </a:solidFill>
              </a:rPr>
              <a:t>הקשתות מסווגות כחיוביות (תמיכה), שליליות (התנגדות) או ניטרליות (אזכור ללא עמדה).</a:t>
            </a:r>
            <a:br>
              <a:rPr lang="en-US" dirty="0">
                <a:solidFill>
                  <a:srgbClr val="7F7053"/>
                </a:solidFill>
              </a:rPr>
            </a:br>
            <a:r>
              <a:rPr lang="he-IL" dirty="0">
                <a:solidFill>
                  <a:srgbClr val="7F7053"/>
                </a:solidFill>
              </a:rPr>
              <a:t>המודל נשען על הרחבת תיאוריית האיזון לרשתות חתומות עם קשתות ניטרליות, בהתאם למסגרת התאורטית של וינקלר המאפשרת ייצוג מציאותי יותר של יחסים ברשת.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F8C82D-2D52-9974-6BBF-A6827A04591C}"/>
              </a:ext>
            </a:extLst>
          </p:cNvPr>
          <p:cNvSpPr txBox="1"/>
          <p:nvPr/>
        </p:nvSpPr>
        <p:spPr>
          <a:xfrm>
            <a:off x="3517900" y="5221967"/>
            <a:ext cx="72878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b="1" dirty="0">
                <a:solidFill>
                  <a:srgbClr val="7F7053"/>
                </a:solidFill>
              </a:rPr>
              <a:t>מטריצת שכנויות - </a:t>
            </a:r>
            <a:r>
              <a:rPr lang="he-IL" dirty="0">
                <a:solidFill>
                  <a:srgbClr val="7F7053"/>
                </a:solidFill>
              </a:rPr>
              <a:t>מאפשרת ניתוח פורמלי של מבנה הרשת וחישוב אלגוריתמי של מדדי מרכזיות.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C4C429-6C2A-C026-3C18-2A5283E97DE8}"/>
                  </a:ext>
                </a:extLst>
              </p:cNvPr>
              <p:cNvSpPr txBox="1"/>
              <p:nvPr/>
            </p:nvSpPr>
            <p:spPr>
              <a:xfrm>
                <a:off x="-827812" y="5109314"/>
                <a:ext cx="6248400" cy="1007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he-IL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e-IL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he-IL" sz="1800" b="1" i="1" smtClean="0">
                                    <a:solidFill>
                                      <a:srgbClr val="7F7053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,|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he-IL" sz="1800" b="1" i="1" smtClean="0">
                                    <a:solidFill>
                                      <a:srgbClr val="7F7053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he-IL" sz="1800" b="1" i="1" smtClean="0">
                                    <a:solidFill>
                                      <a:srgbClr val="7F7053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he-IL" sz="1800" b="1" i="1" smtClean="0">
                                    <a:solidFill>
                                      <a:srgbClr val="7F7053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1" i="1" smtClean="0">
                                            <a:solidFill>
                                              <a:srgbClr val="7F705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7F705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he-IL" sz="1800" b="1" i="1" smtClean="0">
                                    <a:solidFill>
                                      <a:srgbClr val="7F7053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|,|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7F705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C4C429-6C2A-C026-3C18-2A5283E97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7812" y="5109314"/>
                <a:ext cx="6248400" cy="10070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0DD2D89-1865-D263-7226-2C0B5F3C9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5786" y="5143726"/>
            <a:ext cx="566291" cy="5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4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E8ADB-490C-BA0A-8782-220E29993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1F71BB-0AB2-9747-293A-09DDCB7DB625}"/>
              </a:ext>
            </a:extLst>
          </p:cNvPr>
          <p:cNvSpPr/>
          <p:nvPr/>
        </p:nvSpPr>
        <p:spPr>
          <a:xfrm>
            <a:off x="1815288" y="100602"/>
            <a:ext cx="856142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F705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</a:rPr>
              <a:t>זיהוי צמתים בעלי השפעה – כלים ומדדים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7F705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0519B72E-F7AF-F1F9-84CB-318903F7C6F7}"/>
              </a:ext>
            </a:extLst>
          </p:cNvPr>
          <p:cNvSpPr/>
          <p:nvPr/>
        </p:nvSpPr>
        <p:spPr>
          <a:xfrm>
            <a:off x="8771930" y="13813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583DC1-3DB8-F33B-E2DE-D0A73C3EC76D}"/>
              </a:ext>
            </a:extLst>
          </p:cNvPr>
          <p:cNvSpPr txBox="1"/>
          <p:nvPr/>
        </p:nvSpPr>
        <p:spPr>
          <a:xfrm>
            <a:off x="1257300" y="1412859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Degree Centrality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EAAF3F-59BE-A0F8-40C8-F3D0CBD1DC8F}"/>
              </a:ext>
            </a:extLst>
          </p:cNvPr>
          <p:cNvSpPr txBox="1"/>
          <p:nvPr/>
        </p:nvSpPr>
        <p:spPr>
          <a:xfrm>
            <a:off x="3077649" y="1735693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מאפשר לזהות משתמשים בעלי רמת פעילות גבוהה וקשרים ישירים רבים.</a:t>
            </a: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3953EE90-F2F8-79C7-3385-FA75004EF21A}"/>
              </a:ext>
            </a:extLst>
          </p:cNvPr>
          <p:cNvSpPr/>
          <p:nvPr/>
        </p:nvSpPr>
        <p:spPr>
          <a:xfrm>
            <a:off x="8771930" y="26140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4804B093-7233-C6C4-BB87-CDB2F0C52308}"/>
              </a:ext>
            </a:extLst>
          </p:cNvPr>
          <p:cNvSpPr/>
          <p:nvPr/>
        </p:nvSpPr>
        <p:spPr>
          <a:xfrm>
            <a:off x="8771930" y="384671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sp>
        <p:nvSpPr>
          <p:cNvPr id="43" name="Text 2">
            <a:extLst>
              <a:ext uri="{FF2B5EF4-FFF2-40B4-BE49-F238E27FC236}">
                <a16:creationId xmlns:a16="http://schemas.microsoft.com/office/drawing/2014/main" id="{E748D49A-D48F-E430-FBE4-B9D330235FD7}"/>
              </a:ext>
            </a:extLst>
          </p:cNvPr>
          <p:cNvSpPr/>
          <p:nvPr/>
        </p:nvSpPr>
        <p:spPr>
          <a:xfrm>
            <a:off x="8771930" y="507938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4000"/>
              </a:lnSpc>
              <a:buNone/>
            </a:pPr>
            <a:endParaRPr lang="en-US" sz="2500" dirty="0"/>
          </a:p>
        </p:txBody>
      </p:sp>
      <p:pic>
        <p:nvPicPr>
          <p:cNvPr id="4098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E89EEF70-037B-91E7-E255-A5F6A327F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6" y="1496839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E6C665-8081-46EA-6924-C11088A29BB6}"/>
                  </a:ext>
                </a:extLst>
              </p:cNvPr>
              <p:cNvSpPr txBox="1"/>
              <p:nvPr/>
            </p:nvSpPr>
            <p:spPr>
              <a:xfrm>
                <a:off x="-956725" y="1422154"/>
                <a:ext cx="6248400" cy="629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𝒅𝒆𝒈</m:t>
                          </m:r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num>
                        <m:den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E6C665-8081-46EA-6924-C11088A29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6725" y="1422154"/>
                <a:ext cx="6248400" cy="629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22DA13-22EA-27F6-2B0D-FE581490C303}"/>
              </a:ext>
            </a:extLst>
          </p:cNvPr>
          <p:cNvSpPr txBox="1"/>
          <p:nvPr/>
        </p:nvSpPr>
        <p:spPr>
          <a:xfrm>
            <a:off x="1257300" y="2327523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Betweenness Centrality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CEE9F-0DB9-8922-83B7-2B072DF3D671}"/>
              </a:ext>
            </a:extLst>
          </p:cNvPr>
          <p:cNvSpPr txBox="1"/>
          <p:nvPr/>
        </p:nvSpPr>
        <p:spPr>
          <a:xfrm>
            <a:off x="3077649" y="2650357"/>
            <a:ext cx="75992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מאפשר לזהות צמתים המשמשים כמתווכים בין תתי קהילות שונות ברשת.</a:t>
            </a:r>
            <a:br>
              <a:rPr lang="en-US" sz="1600" dirty="0">
                <a:solidFill>
                  <a:srgbClr val="7F7053"/>
                </a:solidFill>
              </a:rPr>
            </a:br>
            <a:r>
              <a:rPr lang="he-IL" sz="1600" dirty="0">
                <a:solidFill>
                  <a:srgbClr val="7F7053"/>
                </a:solidFill>
              </a:rPr>
              <a:t>רלוונטי מאוד בקהילות מבוזרות.</a:t>
            </a:r>
          </a:p>
        </p:txBody>
      </p:sp>
      <p:pic>
        <p:nvPicPr>
          <p:cNvPr id="14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3EDE8FE6-00BF-907B-34E8-B3117E920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6" y="2411503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007FFF-3A02-C7F8-9ACD-8D69CE38EEAE}"/>
                  </a:ext>
                </a:extLst>
              </p:cNvPr>
              <p:cNvSpPr txBox="1"/>
              <p:nvPr/>
            </p:nvSpPr>
            <p:spPr>
              <a:xfrm>
                <a:off x="-956725" y="2246443"/>
                <a:ext cx="6248400" cy="1049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7F705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rgbClr val="7F705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b="1" i="1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𝒔𝒕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007FFF-3A02-C7F8-9ACD-8D69CE38E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6725" y="2246443"/>
                <a:ext cx="6248400" cy="1049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73A872F-048D-408E-A23F-AA05EF0A3C05}"/>
              </a:ext>
            </a:extLst>
          </p:cNvPr>
          <p:cNvSpPr txBox="1"/>
          <p:nvPr/>
        </p:nvSpPr>
        <p:spPr>
          <a:xfrm>
            <a:off x="1257300" y="3385377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Closeness Centrality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BD2D52-278D-EC19-E5C2-76D12A0C586A}"/>
              </a:ext>
            </a:extLst>
          </p:cNvPr>
          <p:cNvSpPr txBox="1"/>
          <p:nvPr/>
        </p:nvSpPr>
        <p:spPr>
          <a:xfrm>
            <a:off x="3077649" y="3708211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מודד נגישות גלובלית ברשת ומצביע על יכולת הפצה מהירה של מידע.</a:t>
            </a:r>
          </a:p>
        </p:txBody>
      </p:sp>
      <p:pic>
        <p:nvPicPr>
          <p:cNvPr id="20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9FFB08BD-92F2-C850-A37F-9B537D9F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6" y="3469357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330FA6-FD37-9149-EA58-56F52E2AF163}"/>
                  </a:ext>
                </a:extLst>
              </p:cNvPr>
              <p:cNvSpPr txBox="1"/>
              <p:nvPr/>
            </p:nvSpPr>
            <p:spPr>
              <a:xfrm>
                <a:off x="-956725" y="3390653"/>
                <a:ext cx="6248400" cy="665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  <m:sup/>
                            <m:e>
                              <m:r>
                                <a:rPr lang="en-US" sz="1800" b="1" i="1" smtClean="0">
                                  <a:solidFill>
                                    <a:srgbClr val="7F7053"/>
                                  </a:solidFill>
                                  <a:latin typeface="Cambria Math" panose="02040503050406030204" pitchFamily="18" charset="0"/>
                                </a:rPr>
                                <m:t>𝒅𝒊𝒔𝒕</m:t>
                              </m:r>
                              <m:d>
                                <m:dPr>
                                  <m:ctrlP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1" i="1" smtClean="0">
                                      <a:solidFill>
                                        <a:srgbClr val="7F7053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330FA6-FD37-9149-EA58-56F52E2AF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6725" y="3390653"/>
                <a:ext cx="6248400" cy="6653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639AF18-6821-9327-6474-59A84ED087A9}"/>
              </a:ext>
            </a:extLst>
          </p:cNvPr>
          <p:cNvSpPr txBox="1"/>
          <p:nvPr/>
        </p:nvSpPr>
        <p:spPr>
          <a:xfrm>
            <a:off x="1257300" y="4373521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EigenVector Centrality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8D03B8-B1FB-6FD2-BAC8-34FB0E462524}"/>
              </a:ext>
            </a:extLst>
          </p:cNvPr>
          <p:cNvSpPr txBox="1"/>
          <p:nvPr/>
        </p:nvSpPr>
        <p:spPr>
          <a:xfrm>
            <a:off x="3077649" y="4696355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מאפשר לזהות השפעה עקיפה דרך קשרים לצמתים בעלי השפעה גבוהה.</a:t>
            </a:r>
          </a:p>
        </p:txBody>
      </p:sp>
      <p:pic>
        <p:nvPicPr>
          <p:cNvPr id="24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1B871F75-5327-D5A9-DD46-074F8551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6" y="4457501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9EA6FE-F6EA-C06B-694A-36D1FEFFF16D}"/>
                  </a:ext>
                </a:extLst>
              </p:cNvPr>
              <p:cNvSpPr txBox="1"/>
              <p:nvPr/>
            </p:nvSpPr>
            <p:spPr>
              <a:xfrm>
                <a:off x="-956725" y="4378797"/>
                <a:ext cx="624840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7F7053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⃗"/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1800" b="1" i="1" smtClean="0">
                          <a:solidFill>
                            <a:srgbClr val="7F7053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sz="1800" b="1" i="1" smtClean="0">
                          <a:solidFill>
                            <a:srgbClr val="7F705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1" i="1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7F705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he-IL" sz="18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9EA6FE-F6EA-C06B-694A-36D1FEFF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6725" y="4378797"/>
                <a:ext cx="6248400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2B6BC8C-6268-C7C1-A663-9566F48CF1BC}"/>
              </a:ext>
            </a:extLst>
          </p:cNvPr>
          <p:cNvSpPr txBox="1"/>
          <p:nvPr/>
        </p:nvSpPr>
        <p:spPr>
          <a:xfrm>
            <a:off x="1257300" y="5341350"/>
            <a:ext cx="941957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sz="2000" b="1" dirty="0">
                <a:solidFill>
                  <a:srgbClr val="7F7053"/>
                </a:solidFill>
              </a:rPr>
              <a:t>PageRank</a:t>
            </a:r>
            <a:endParaRPr lang="he-IL" sz="2000" b="1" dirty="0">
              <a:solidFill>
                <a:srgbClr val="7F705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9A89AA-DFAA-8A8B-99EA-492E457AC3C0}"/>
              </a:ext>
            </a:extLst>
          </p:cNvPr>
          <p:cNvSpPr txBox="1"/>
          <p:nvPr/>
        </p:nvSpPr>
        <p:spPr>
          <a:xfrm>
            <a:off x="3077649" y="5664184"/>
            <a:ext cx="759922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1600" dirty="0">
                <a:solidFill>
                  <a:srgbClr val="7F7053"/>
                </a:solidFill>
              </a:rPr>
              <a:t>מאפשר לזהות השפעה עקיפה דרך קשרים לצמתים בעלי השפעה גבוהה.</a:t>
            </a:r>
          </a:p>
        </p:txBody>
      </p:sp>
      <p:pic>
        <p:nvPicPr>
          <p:cNvPr id="28" name="Picture 2" descr="Icon Vector Tool PNG Transparent Background, Free Download #8066 -  FreeIconsPNG">
            <a:extLst>
              <a:ext uri="{FF2B5EF4-FFF2-40B4-BE49-F238E27FC236}">
                <a16:creationId xmlns:a16="http://schemas.microsoft.com/office/drawing/2014/main" id="{A83E5C18-B441-C6EC-DF5E-3A5249FBA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6" y="5425330"/>
            <a:ext cx="566291" cy="56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E49661-9AF8-69F4-212B-273BE92C4863}"/>
                  </a:ext>
                </a:extLst>
              </p:cNvPr>
              <p:cNvSpPr txBox="1"/>
              <p:nvPr/>
            </p:nvSpPr>
            <p:spPr>
              <a:xfrm>
                <a:off x="-2556925" y="5572183"/>
                <a:ext cx="62484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he-IL" sz="1600" dirty="0">
                    <a:solidFill>
                      <a:srgbClr val="7F7053"/>
                    </a:solidFill>
                  </a:rPr>
                  <a:t>מימוש איטרטיבי כמו שלמדנו בכיתה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smtClean="0">
                        <a:solidFill>
                          <a:srgbClr val="7F7053"/>
                        </a:solidFill>
                      </a:rPr>
                      <m:t>​</m:t>
                    </m:r>
                  </m:oMath>
                </a14:m>
                <a:endParaRPr lang="he-IL" sz="1600" b="1" dirty="0">
                  <a:solidFill>
                    <a:srgbClr val="7F7053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E49661-9AF8-69F4-212B-273BE92C4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56925" y="5572183"/>
                <a:ext cx="6248400" cy="338554"/>
              </a:xfrm>
              <a:prstGeom prst="rect">
                <a:avLst/>
              </a:prstGeom>
              <a:blipFill>
                <a:blip r:embed="rId9"/>
                <a:stretch>
                  <a:fillRect t="-5357" r="-488" b="-214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40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1099</Words>
  <Application>Microsoft Office PowerPoint</Application>
  <PresentationFormat>Widescreen</PresentationFormat>
  <Paragraphs>140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Calibri</vt:lpstr>
      <vt:lpstr>Cambria Math</vt:lpstr>
      <vt:lpstr>Gelasio</vt:lpstr>
      <vt:lpstr>Gelasio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Rotem Haim</dc:creator>
  <cp:lastModifiedBy>Rotem Haim</cp:lastModifiedBy>
  <cp:revision>1</cp:revision>
  <dcterms:created xsi:type="dcterms:W3CDTF">2026-01-12T11:46:18Z</dcterms:created>
  <dcterms:modified xsi:type="dcterms:W3CDTF">2026-01-22T16:26:43Z</dcterms:modified>
</cp:coreProperties>
</file>